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4" r:id="rId1"/>
  </p:sldMasterIdLst>
  <p:notesMasterIdLst>
    <p:notesMasterId r:id="rId20"/>
  </p:notesMasterIdLst>
  <p:handoutMasterIdLst>
    <p:handoutMasterId r:id="rId21"/>
  </p:handoutMasterIdLst>
  <p:sldIdLst>
    <p:sldId id="256" r:id="rId2"/>
    <p:sldId id="258" r:id="rId3"/>
    <p:sldId id="278" r:id="rId4"/>
    <p:sldId id="257" r:id="rId5"/>
    <p:sldId id="265" r:id="rId6"/>
    <p:sldId id="263" r:id="rId7"/>
    <p:sldId id="286" r:id="rId8"/>
    <p:sldId id="299" r:id="rId9"/>
    <p:sldId id="300" r:id="rId10"/>
    <p:sldId id="288" r:id="rId11"/>
    <p:sldId id="298" r:id="rId12"/>
    <p:sldId id="301" r:id="rId13"/>
    <p:sldId id="261" r:id="rId14"/>
    <p:sldId id="290" r:id="rId15"/>
    <p:sldId id="259" r:id="rId16"/>
    <p:sldId id="260" r:id="rId17"/>
    <p:sldId id="280" r:id="rId18"/>
    <p:sldId id="268" r:id="rId19"/>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FF99"/>
    <a:srgbClr val="FF00FF"/>
    <a:srgbClr val="FF0000"/>
    <a:srgbClr val="FF66FF"/>
    <a:srgbClr val="CC9900"/>
    <a:srgbClr val="800000"/>
    <a:srgbClr val="00FFFF"/>
    <a:srgbClr val="CCCC00"/>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8489" autoAdjust="0"/>
  </p:normalViewPr>
  <p:slideViewPr>
    <p:cSldViewPr>
      <p:cViewPr varScale="1">
        <p:scale>
          <a:sx n="107" d="100"/>
          <a:sy n="107" d="100"/>
        </p:scale>
        <p:origin x="157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253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ja-JP" altLang="en-US" dirty="0"/>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E5FEB47F-D627-417A-A54F-4D613B285EAF}" type="datetimeFigureOut">
              <a:rPr lang="ja-JP" altLang="en-US"/>
              <a:pPr>
                <a:defRPr/>
              </a:pPr>
              <a:t>2016/9/12</a:t>
            </a:fld>
            <a:endParaRPr lang="ja-JP" altLang="en-US" dirty="0"/>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ja-JP" altLang="en-US" dirty="0"/>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026E96A-C308-4471-A0EF-FFFFA9790C0E}" type="slidenum">
              <a:rPr lang="ja-JP" altLang="en-US"/>
              <a:pPr/>
              <a:t>‹#›</a:t>
            </a:fld>
            <a:endParaRPr lang="ja-JP" altLang="en-US" dirty="0"/>
          </a:p>
        </p:txBody>
      </p:sp>
    </p:spTree>
    <p:extLst>
      <p:ext uri="{BB962C8B-B14F-4D97-AF65-F5344CB8AC3E}">
        <p14:creationId xmlns:p14="http://schemas.microsoft.com/office/powerpoint/2010/main" val="1012437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AC07B2-4CAA-4492-A14E-545BFD60140F}" type="datetimeFigureOut">
              <a:rPr kumimoji="1" lang="ja-JP" altLang="en-US" smtClean="0"/>
              <a:pPr/>
              <a:t>2016/9/12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EBA8CB-5849-43D3-8E41-98866A1A8D6C}" type="slidenum">
              <a:rPr kumimoji="1" lang="ja-JP" altLang="en-US" smtClean="0"/>
              <a:pPr/>
              <a:t>‹#›</a:t>
            </a:fld>
            <a:endParaRPr kumimoji="1" lang="ja-JP" altLang="en-US"/>
          </a:p>
        </p:txBody>
      </p:sp>
    </p:spTree>
    <p:extLst>
      <p:ext uri="{BB962C8B-B14F-4D97-AF65-F5344CB8AC3E}">
        <p14:creationId xmlns:p14="http://schemas.microsoft.com/office/powerpoint/2010/main" val="41284820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1</a:t>
            </a:fld>
            <a:endParaRPr kumimoji="1" lang="ja-JP" altLang="en-US"/>
          </a:p>
        </p:txBody>
      </p:sp>
    </p:spTree>
    <p:extLst>
      <p:ext uri="{BB962C8B-B14F-4D97-AF65-F5344CB8AC3E}">
        <p14:creationId xmlns:p14="http://schemas.microsoft.com/office/powerpoint/2010/main" val="19607792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hangingPunct="0"/>
            <a:r>
              <a:rPr kumimoji="1" lang="ja-JP" altLang="ja-JP" sz="1200" kern="1200" dirty="0" smtClean="0">
                <a:solidFill>
                  <a:schemeClr val="tx1"/>
                </a:solidFill>
                <a:latin typeface="+mn-lt"/>
                <a:ea typeface="+mn-ea"/>
                <a:cs typeface="+mn-cs"/>
              </a:rPr>
              <a:t>さらに，次期学習指導要領改訂の動向については，昨年１１月に，文部科学省が中央教育審議会に「初等中等教育における教育課程の基準等の在り方について」の諮問を行い，中教審教育課程企画特別部会は，今年の８月に，それまでの議論をまとめた「論点整理」案についての報告を公表しております。</a:t>
            </a:r>
          </a:p>
          <a:p>
            <a:r>
              <a:rPr kumimoji="1" lang="ja-JP" altLang="ja-JP" sz="1200" kern="1200" dirty="0" smtClean="0">
                <a:solidFill>
                  <a:schemeClr val="tx1"/>
                </a:solidFill>
                <a:latin typeface="+mn-lt"/>
                <a:ea typeface="+mn-ea"/>
                <a:cs typeface="+mn-cs"/>
              </a:rPr>
              <a:t>その報告では，これからの社会を創り出していく子どもたちが，社会や世界に向き合い，かかわり合っていくために求められる資質・能力とは何かを教育課程において明確にする必要があるとし，育成すべき資質・能力を，子どもたちが「何を知っているか」だけではなく，「知っていることをどう使って，どのように社会・世界と関わり，よりよい人生を送るか」という視点で整理しています。</a:t>
            </a:r>
            <a:endParaRPr kumimoji="1" lang="ja-JP" altLang="en-US" dirty="0"/>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10</a:t>
            </a:fld>
            <a:endParaRPr kumimoji="1" lang="ja-JP" altLang="en-US"/>
          </a:p>
        </p:txBody>
      </p:sp>
    </p:spTree>
    <p:extLst>
      <p:ext uri="{BB962C8B-B14F-4D97-AF65-F5344CB8AC3E}">
        <p14:creationId xmlns:p14="http://schemas.microsoft.com/office/powerpoint/2010/main" val="2864132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hangingPunct="0"/>
            <a:r>
              <a:rPr kumimoji="1" lang="ja-JP" altLang="ja-JP" sz="1200" kern="1200" dirty="0" smtClean="0">
                <a:solidFill>
                  <a:schemeClr val="tx1"/>
                </a:solidFill>
                <a:latin typeface="+mn-lt"/>
                <a:ea typeface="+mn-ea"/>
                <a:cs typeface="+mn-cs"/>
              </a:rPr>
              <a:t>さらに，次期学習指導要領改訂の動向については，昨年１１月に，文部科学省が中央教育審議会に「初等中等教育における教育課程の基準等の在り方について」の諮問を行い，中教審教育課程企画特別部会は，今年の８月に，それまでの議論をまとめた「論点整理」案についての報告を公表しております。</a:t>
            </a:r>
          </a:p>
          <a:p>
            <a:r>
              <a:rPr kumimoji="1" lang="ja-JP" altLang="ja-JP" sz="1200" kern="1200" dirty="0" smtClean="0">
                <a:solidFill>
                  <a:schemeClr val="tx1"/>
                </a:solidFill>
                <a:latin typeface="+mn-lt"/>
                <a:ea typeface="+mn-ea"/>
                <a:cs typeface="+mn-cs"/>
              </a:rPr>
              <a:t>その報告では，これからの社会を創り出していく子どもたちが，社会や世界に向き合い，かかわり合っていくために求められる資質・能力とは何かを教育課程において明確にする必要があるとし，育成すべき資質・能力を，子どもたちが「何を知っているか」だけではなく，「知っていることをどう使って，どのように社会・世界と関わり，よりよい人生を送るか」という視点で整理しています。</a:t>
            </a:r>
            <a:endParaRPr kumimoji="1" lang="ja-JP" altLang="en-US" dirty="0"/>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11</a:t>
            </a:fld>
            <a:endParaRPr kumimoji="1" lang="ja-JP" altLang="en-US"/>
          </a:p>
        </p:txBody>
      </p:sp>
    </p:spTree>
    <p:extLst>
      <p:ext uri="{BB962C8B-B14F-4D97-AF65-F5344CB8AC3E}">
        <p14:creationId xmlns:p14="http://schemas.microsoft.com/office/powerpoint/2010/main" val="3452045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hangingPunct="0"/>
            <a:r>
              <a:rPr kumimoji="1" lang="ja-JP" altLang="ja-JP" sz="1200" kern="1200" dirty="0" smtClean="0">
                <a:solidFill>
                  <a:schemeClr val="tx1"/>
                </a:solidFill>
                <a:latin typeface="+mn-lt"/>
                <a:ea typeface="+mn-ea"/>
                <a:cs typeface="+mn-cs"/>
              </a:rPr>
              <a:t>さらに，次期学習指導要領改訂の動向については，昨年１１月に，文部科学省が中央教育審議会に「初等中等教育における教育課程の基準等の在り方について」の諮問を行い，中教審教育課程企画特別部会は，今年の８月に，それまでの議論をまとめた「論点整理」案についての報告を公表しております。</a:t>
            </a:r>
          </a:p>
          <a:p>
            <a:r>
              <a:rPr kumimoji="1" lang="ja-JP" altLang="ja-JP" sz="1200" kern="1200" dirty="0" smtClean="0">
                <a:solidFill>
                  <a:schemeClr val="tx1"/>
                </a:solidFill>
                <a:latin typeface="+mn-lt"/>
                <a:ea typeface="+mn-ea"/>
                <a:cs typeface="+mn-cs"/>
              </a:rPr>
              <a:t>その報告では，これからの社会を創り出していく子どもたちが，社会や世界に向き合い，かかわり合っていくために求められる資質・能力とは何かを教育課程において明確にする必要があるとし，育成すべき資質・能力を，子どもたちが「何を知っているか」だけではなく，「知っていることをどう使って，どのように社会・世界と関わり，よりよい人生を送るか」という視点で整理しています。</a:t>
            </a:r>
            <a:endParaRPr kumimoji="1" lang="ja-JP" altLang="en-US" dirty="0"/>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12</a:t>
            </a:fld>
            <a:endParaRPr kumimoji="1" lang="ja-JP" altLang="en-US"/>
          </a:p>
        </p:txBody>
      </p:sp>
    </p:spTree>
    <p:extLst>
      <p:ext uri="{BB962C8B-B14F-4D97-AF65-F5344CB8AC3E}">
        <p14:creationId xmlns:p14="http://schemas.microsoft.com/office/powerpoint/2010/main" val="3417879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latin typeface="+mn-lt"/>
                <a:ea typeface="+mn-ea"/>
                <a:cs typeface="+mn-cs"/>
              </a:rPr>
              <a:t>本大会は，学校経営の責任者である校長の立場から，時代の潮流をグローバルな視点から鋭くとらえ，北海道の地域性を生かした新たな可能性の開拓と経営ビジョンの構築，機能性のある組織づくりの観点から</a:t>
            </a:r>
          </a:p>
          <a:p>
            <a:endParaRPr kumimoji="1" lang="ja-JP" altLang="en-US" dirty="0"/>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13</a:t>
            </a:fld>
            <a:endParaRPr kumimoji="1" lang="ja-JP" altLang="en-US"/>
          </a:p>
        </p:txBody>
      </p:sp>
    </p:spTree>
    <p:extLst>
      <p:ext uri="{BB962C8B-B14F-4D97-AF65-F5344CB8AC3E}">
        <p14:creationId xmlns:p14="http://schemas.microsoft.com/office/powerpoint/2010/main" val="1952534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latin typeface="+mn-lt"/>
                <a:ea typeface="+mn-ea"/>
                <a:cs typeface="+mn-cs"/>
              </a:rPr>
              <a:t>研究副主題を設定して３年目となりますので，第</a:t>
            </a:r>
            <a:r>
              <a:rPr kumimoji="1" lang="en-US" altLang="ja-JP" sz="1200" kern="1200" dirty="0" smtClean="0">
                <a:solidFill>
                  <a:schemeClr val="tx1"/>
                </a:solidFill>
                <a:latin typeface="+mn-lt"/>
                <a:ea typeface="+mn-ea"/>
                <a:cs typeface="+mn-cs"/>
              </a:rPr>
              <a:t>56</a:t>
            </a:r>
            <a:r>
              <a:rPr kumimoji="1" lang="ja-JP" altLang="ja-JP" sz="1200" kern="1200" dirty="0" smtClean="0">
                <a:solidFill>
                  <a:schemeClr val="tx1"/>
                </a:solidFill>
                <a:latin typeface="+mn-lt"/>
                <a:ea typeface="+mn-ea"/>
                <a:cs typeface="+mn-cs"/>
              </a:rPr>
              <a:t>回渡島・北斗大会，第</a:t>
            </a:r>
            <a:r>
              <a:rPr kumimoji="1" lang="en-US" altLang="ja-JP" sz="1200" kern="1200" dirty="0" smtClean="0">
                <a:solidFill>
                  <a:schemeClr val="tx1"/>
                </a:solidFill>
                <a:latin typeface="+mn-lt"/>
                <a:ea typeface="+mn-ea"/>
                <a:cs typeface="+mn-cs"/>
              </a:rPr>
              <a:t>57</a:t>
            </a:r>
            <a:r>
              <a:rPr kumimoji="1" lang="ja-JP" altLang="ja-JP" sz="1200" kern="1200" dirty="0" smtClean="0">
                <a:solidFill>
                  <a:schemeClr val="tx1"/>
                </a:solidFill>
                <a:latin typeface="+mn-lt"/>
                <a:ea typeface="+mn-ea"/>
                <a:cs typeface="+mn-cs"/>
              </a:rPr>
              <a:t>回日高大会における研究の成果と課題を受け，より一層の研究の深まりを図ろうと考えております。</a:t>
            </a:r>
          </a:p>
          <a:p>
            <a:endParaRPr kumimoji="1" lang="ja-JP" altLang="en-US" dirty="0"/>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14</a:t>
            </a:fld>
            <a:endParaRPr kumimoji="1" lang="ja-JP" altLang="en-US"/>
          </a:p>
        </p:txBody>
      </p:sp>
    </p:spTree>
    <p:extLst>
      <p:ext uri="{BB962C8B-B14F-4D97-AF65-F5344CB8AC3E}">
        <p14:creationId xmlns:p14="http://schemas.microsoft.com/office/powerpoint/2010/main" val="6259955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latin typeface="+mn-lt"/>
                <a:ea typeface="+mn-ea"/>
                <a:cs typeface="+mn-cs"/>
              </a:rPr>
              <a:t>また，「分科会の充実」の精神のもと，一昨年度より参画型の分科会運営の工夫を図っているところですが，十勝大会においても，その歩みを一歩進め，提言をもとに話し合い</a:t>
            </a:r>
            <a:endParaRPr kumimoji="1" lang="en-US" altLang="ja-JP" sz="1200" kern="1200" dirty="0" smtClean="0">
              <a:solidFill>
                <a:schemeClr val="tx1"/>
              </a:solidFill>
              <a:latin typeface="+mn-lt"/>
              <a:ea typeface="+mn-ea"/>
              <a:cs typeface="+mn-cs"/>
            </a:endParaRPr>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15</a:t>
            </a:fld>
            <a:endParaRPr kumimoji="1" lang="ja-JP" altLang="en-US"/>
          </a:p>
        </p:txBody>
      </p:sp>
    </p:spTree>
    <p:extLst>
      <p:ext uri="{BB962C8B-B14F-4D97-AF65-F5344CB8AC3E}">
        <p14:creationId xmlns:p14="http://schemas.microsoft.com/office/powerpoint/2010/main" val="3932238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hangingPunct="0"/>
            <a:r>
              <a:rPr kumimoji="1" lang="ja-JP" altLang="ja-JP" sz="1200" kern="1200" dirty="0" smtClean="0">
                <a:solidFill>
                  <a:schemeClr val="tx1"/>
                </a:solidFill>
                <a:latin typeface="+mn-lt"/>
                <a:ea typeface="+mn-ea"/>
                <a:cs typeface="+mn-cs"/>
              </a:rPr>
              <a:t>参会者がその場で新たな方策を検討したり，学校運営上の課題を明確にしたり，発信性のある討議内容にしたりするような分科会を目指しています。</a:t>
            </a:r>
          </a:p>
          <a:p>
            <a:pPr hangingPunct="0"/>
            <a:r>
              <a:rPr kumimoji="1" lang="ja-JP" altLang="ja-JP" sz="1200" kern="1200" dirty="0" smtClean="0">
                <a:solidFill>
                  <a:schemeClr val="tx1"/>
                </a:solidFill>
                <a:latin typeface="+mn-lt"/>
                <a:ea typeface="+mn-ea"/>
                <a:cs typeface="+mn-cs"/>
              </a:rPr>
              <a:t>本大会が校長会会員の叡智と鋭気が結集する大会として，分科会での更なる研究の深化・発展に向け，研究協議を深めていだだけるものと思います。</a:t>
            </a:r>
          </a:p>
          <a:p>
            <a:endParaRPr kumimoji="1" lang="ja-JP" altLang="en-US" dirty="0"/>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16</a:t>
            </a:fld>
            <a:endParaRPr kumimoji="1" lang="ja-JP" altLang="en-US"/>
          </a:p>
        </p:txBody>
      </p:sp>
    </p:spTree>
    <p:extLst>
      <p:ext uri="{BB962C8B-B14F-4D97-AF65-F5344CB8AC3E}">
        <p14:creationId xmlns:p14="http://schemas.microsoft.com/office/powerpoint/2010/main" val="19028064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latin typeface="+mn-lt"/>
                <a:ea typeface="+mn-ea"/>
                <a:cs typeface="+mn-cs"/>
              </a:rPr>
              <a:t>大会二日目の記念講演では，帯広市出身で，１９９８年　長野オリンピック　スピードスケート５００</a:t>
            </a:r>
            <a:r>
              <a:rPr kumimoji="1" lang="en-US" altLang="ja-JP" sz="1200" kern="1200" dirty="0" smtClean="0">
                <a:solidFill>
                  <a:schemeClr val="tx1"/>
                </a:solidFill>
                <a:latin typeface="+mn-lt"/>
                <a:ea typeface="+mn-ea"/>
                <a:cs typeface="+mn-cs"/>
              </a:rPr>
              <a:t>m</a:t>
            </a:r>
            <a:r>
              <a:rPr kumimoji="1" lang="ja-JP" altLang="ja-JP" sz="1200" kern="1200" dirty="0" smtClean="0">
                <a:solidFill>
                  <a:schemeClr val="tx1"/>
                </a:solidFill>
                <a:latin typeface="+mn-lt"/>
                <a:ea typeface="+mn-ea"/>
                <a:cs typeface="+mn-cs"/>
              </a:rPr>
              <a:t>の金メダリスト　清水　宏保（しみず　ひろやす）氏をお迎えし，「北海道の次代を担う子供たちへのエール　～今日の学校教育への期待～　」と題し，ご講演をいただくことになっております。</a:t>
            </a:r>
          </a:p>
          <a:p>
            <a:endParaRPr kumimoji="1" lang="ja-JP" altLang="en-US" dirty="0"/>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17</a:t>
            </a:fld>
            <a:endParaRPr kumimoji="1" lang="ja-JP" altLang="en-US"/>
          </a:p>
        </p:txBody>
      </p:sp>
    </p:spTree>
    <p:extLst>
      <p:ext uri="{BB962C8B-B14F-4D97-AF65-F5344CB8AC3E}">
        <p14:creationId xmlns:p14="http://schemas.microsoft.com/office/powerpoint/2010/main" val="25412661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hangingPunct="0"/>
            <a:r>
              <a:rPr kumimoji="1" lang="ja-JP" altLang="ja-JP" sz="1200" kern="1200" dirty="0" smtClean="0">
                <a:solidFill>
                  <a:schemeClr val="tx1"/>
                </a:solidFill>
                <a:latin typeface="+mn-lt"/>
                <a:ea typeface="+mn-ea"/>
                <a:cs typeface="+mn-cs"/>
              </a:rPr>
              <a:t>二日間にわたる大会が，ご参集の皆様一人一人のお力で充実したものとなることをお願い申し上げまして，大会主題の趣旨説明といたします。</a:t>
            </a:r>
          </a:p>
          <a:p>
            <a:pPr hangingPunct="0"/>
            <a:r>
              <a:rPr kumimoji="1" lang="ja-JP" altLang="ja-JP" sz="1200" kern="1200" dirty="0" smtClean="0">
                <a:solidFill>
                  <a:schemeClr val="tx1"/>
                </a:solidFill>
                <a:latin typeface="+mn-lt"/>
                <a:ea typeface="+mn-ea"/>
                <a:cs typeface="+mn-cs"/>
              </a:rPr>
              <a:t>　どうぞよろしくお願い申し上げます。</a:t>
            </a:r>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18</a:t>
            </a:fld>
            <a:endParaRPr kumimoji="1" lang="ja-JP" altLang="en-US"/>
          </a:p>
        </p:txBody>
      </p:sp>
    </p:spTree>
    <p:extLst>
      <p:ext uri="{BB962C8B-B14F-4D97-AF65-F5344CB8AC3E}">
        <p14:creationId xmlns:p14="http://schemas.microsoft.com/office/powerpoint/2010/main" val="1488155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hangingPunct="0"/>
            <a:r>
              <a:rPr kumimoji="1" lang="ja-JP" altLang="ja-JP" sz="1200" kern="1200" dirty="0" smtClean="0">
                <a:solidFill>
                  <a:schemeClr val="tx1"/>
                </a:solidFill>
                <a:latin typeface="+mn-lt"/>
                <a:ea typeface="+mn-ea"/>
                <a:cs typeface="+mn-cs"/>
              </a:rPr>
              <a:t>全道各地から期待数を上回る６３０名の校長先生をお迎えし，第５８回北海道小学校長会教育研究十勝大会の研究協議を開催できますことに，心より感謝申し上げます。</a:t>
            </a:r>
          </a:p>
          <a:p>
            <a:pPr hangingPunct="0"/>
            <a:r>
              <a:rPr kumimoji="1" lang="ja-JP" altLang="ja-JP" sz="1200" kern="1200" dirty="0" smtClean="0">
                <a:solidFill>
                  <a:schemeClr val="tx1"/>
                </a:solidFill>
                <a:latin typeface="+mn-lt"/>
                <a:ea typeface="+mn-ea"/>
                <a:cs typeface="+mn-cs"/>
              </a:rPr>
              <a:t>　それでは，ただ今より，大会主題について説明申し上げます。</a:t>
            </a:r>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2</a:t>
            </a:fld>
            <a:endParaRPr kumimoji="1" lang="ja-JP" altLang="en-US"/>
          </a:p>
        </p:txBody>
      </p:sp>
    </p:spTree>
    <p:extLst>
      <p:ext uri="{BB962C8B-B14F-4D97-AF65-F5344CB8AC3E}">
        <p14:creationId xmlns:p14="http://schemas.microsoft.com/office/powerpoint/2010/main" val="1934751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hangingPunct="0"/>
            <a:r>
              <a:rPr kumimoji="1" lang="ja-JP" altLang="ja-JP" sz="1200" kern="1200" dirty="0" smtClean="0">
                <a:solidFill>
                  <a:schemeClr val="tx1"/>
                </a:solidFill>
                <a:latin typeface="+mn-lt"/>
                <a:ea typeface="+mn-ea"/>
                <a:cs typeface="+mn-cs"/>
              </a:rPr>
              <a:t>全国連合小学校長会が，研究主題を「新たな知を拓き　人間性豊かな社会を築く　日本人の育成を目指す小学校教育の推進」と設定したのは，平成２５年度の第６５回三重大会からであります。</a:t>
            </a:r>
            <a:endParaRPr kumimoji="1" lang="ja-JP" altLang="ja-JP" sz="1200" kern="1200" dirty="0">
              <a:solidFill>
                <a:schemeClr val="tx1"/>
              </a:solidFill>
              <a:latin typeface="+mn-lt"/>
              <a:ea typeface="+mn-ea"/>
              <a:cs typeface="+mn-cs"/>
            </a:endParaRPr>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3</a:t>
            </a:fld>
            <a:endParaRPr kumimoji="1" lang="ja-JP" altLang="en-US"/>
          </a:p>
        </p:txBody>
      </p:sp>
    </p:spTree>
    <p:extLst>
      <p:ext uri="{BB962C8B-B14F-4D97-AF65-F5344CB8AC3E}">
        <p14:creationId xmlns:p14="http://schemas.microsoft.com/office/powerpoint/2010/main" val="2642971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latin typeface="+mn-lt"/>
                <a:ea typeface="+mn-ea"/>
                <a:cs typeface="+mn-cs"/>
              </a:rPr>
              <a:t>研究主題設定の背景には，現在，我が国において，グローバル化の進展とともに，少子高齢化が急激に進む中，産業空洞化や生産年齢人口の減少などの深刻な問題を抱え，これからの時代を生き抜く子どもたちにとって，自主的に社会に参画し，相互に支え合いながら，持続可能な社会の一員としての役割を果たすために必要な力を養うことが，教育の重要な課題となっていることがあります。</a:t>
            </a:r>
          </a:p>
          <a:p>
            <a:endParaRPr kumimoji="1" lang="ja-JP" altLang="en-US" dirty="0"/>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4</a:t>
            </a:fld>
            <a:endParaRPr kumimoji="1" lang="ja-JP" altLang="en-US"/>
          </a:p>
        </p:txBody>
      </p:sp>
    </p:spTree>
    <p:extLst>
      <p:ext uri="{BB962C8B-B14F-4D97-AF65-F5344CB8AC3E}">
        <p14:creationId xmlns:p14="http://schemas.microsoft.com/office/powerpoint/2010/main" val="840709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latin typeface="+mn-lt"/>
                <a:ea typeface="+mn-ea"/>
                <a:cs typeface="+mn-cs"/>
              </a:rPr>
              <a:t>この研究主題の趣旨は，様々な分野で未来社会の形成者を育成する教育のイノベーションの創出を図り，どのような状況にあっても，豊かな創造性やしなやかな知性を発揮し，未来を自ら切り開こうとする自立した力と，互いの個性や絆を大切にし，人間性豊かな社会を創造しようとする力を身に付けた日本人を育成することを目指すものです。</a:t>
            </a:r>
          </a:p>
          <a:p>
            <a:endParaRPr kumimoji="1" lang="ja-JP" altLang="en-US" dirty="0"/>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5</a:t>
            </a:fld>
            <a:endParaRPr kumimoji="1" lang="ja-JP" altLang="en-US"/>
          </a:p>
        </p:txBody>
      </p:sp>
    </p:spTree>
    <p:extLst>
      <p:ext uri="{BB962C8B-B14F-4D97-AF65-F5344CB8AC3E}">
        <p14:creationId xmlns:p14="http://schemas.microsoft.com/office/powerpoint/2010/main" val="2831574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latin typeface="+mn-lt"/>
                <a:ea typeface="+mn-ea"/>
                <a:cs typeface="+mn-cs"/>
              </a:rPr>
              <a:t>北海道小学校長会は，全国連合小学校長会の研究主題との関連性を踏まえ，平成２５年度の渡島・北斗大会から研究副主題を「北の大地から世界を見つめ，新しい社会の形成に向けて挑戦する子どもを育む学校経営の推進」と設定しました。</a:t>
            </a:r>
          </a:p>
          <a:p>
            <a:endParaRPr kumimoji="1" lang="ja-JP" altLang="en-US" dirty="0"/>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6</a:t>
            </a:fld>
            <a:endParaRPr kumimoji="1" lang="ja-JP" altLang="en-US"/>
          </a:p>
        </p:txBody>
      </p:sp>
    </p:spTree>
    <p:extLst>
      <p:ext uri="{BB962C8B-B14F-4D97-AF65-F5344CB8AC3E}">
        <p14:creationId xmlns:p14="http://schemas.microsoft.com/office/powerpoint/2010/main" val="1165656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latin typeface="+mn-lt"/>
                <a:ea typeface="+mn-ea"/>
                <a:cs typeface="+mn-cs"/>
              </a:rPr>
              <a:t>それ以降，教育改革は急速に展開しており，平成２５年に策定された第２期教育振興基本計画では，「自立」「協働」「創造」の三つの方向性を実現する生涯学習社会の構築を掲げ，初等中等教育段階での児童生徒を対象とした取組として，一人一人に社会的自立の基礎を培い，国家及び社会の形成者として必要な資質を養うことを目標とした具体的方策を打ち出しております。</a:t>
            </a:r>
          </a:p>
          <a:p>
            <a:endParaRPr kumimoji="1" lang="ja-JP" altLang="en-US" dirty="0"/>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7</a:t>
            </a:fld>
            <a:endParaRPr kumimoji="1" lang="ja-JP" altLang="en-US"/>
          </a:p>
        </p:txBody>
      </p:sp>
    </p:spTree>
    <p:extLst>
      <p:ext uri="{BB962C8B-B14F-4D97-AF65-F5344CB8AC3E}">
        <p14:creationId xmlns:p14="http://schemas.microsoft.com/office/powerpoint/2010/main" val="2373930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latin typeface="+mn-lt"/>
                <a:ea typeface="+mn-ea"/>
                <a:cs typeface="+mn-cs"/>
              </a:rPr>
              <a:t>北海道小学校長会は，全国連合小学校長会の研究主題との関連性を踏まえ，平成２５年度の渡島・北斗大会から研究副主題を「北の大地から世界を見つめ，新しい社会の形成に向けて挑戦する子どもを育む学校経営の推進」と設定しました。</a:t>
            </a:r>
          </a:p>
          <a:p>
            <a:endParaRPr kumimoji="1" lang="ja-JP" altLang="en-US" dirty="0"/>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8</a:t>
            </a:fld>
            <a:endParaRPr kumimoji="1" lang="ja-JP" altLang="en-US"/>
          </a:p>
        </p:txBody>
      </p:sp>
    </p:spTree>
    <p:extLst>
      <p:ext uri="{BB962C8B-B14F-4D97-AF65-F5344CB8AC3E}">
        <p14:creationId xmlns:p14="http://schemas.microsoft.com/office/powerpoint/2010/main" val="2488782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latin typeface="+mn-lt"/>
                <a:ea typeface="+mn-ea"/>
                <a:cs typeface="+mn-cs"/>
              </a:rPr>
              <a:t>北海道小学校長会は，全国連合小学校長会の研究主題との関連性を踏まえ，平成２５年度の渡島・北斗大会から研究副主題を「北の大地から世界を見つめ，新しい社会の形成に向けて挑戦する子どもを育む学校経営の推進」と設定しました。</a:t>
            </a:r>
          </a:p>
          <a:p>
            <a:endParaRPr kumimoji="1" lang="ja-JP" altLang="en-US" dirty="0"/>
          </a:p>
        </p:txBody>
      </p:sp>
      <p:sp>
        <p:nvSpPr>
          <p:cNvPr id="4" name="スライド番号プレースホルダ 3"/>
          <p:cNvSpPr>
            <a:spLocks noGrp="1"/>
          </p:cNvSpPr>
          <p:nvPr>
            <p:ph type="sldNum" sz="quarter" idx="10"/>
          </p:nvPr>
        </p:nvSpPr>
        <p:spPr/>
        <p:txBody>
          <a:bodyPr/>
          <a:lstStyle/>
          <a:p>
            <a:fld id="{61EBA8CB-5849-43D3-8E41-98866A1A8D6C}" type="slidenum">
              <a:rPr kumimoji="1" lang="ja-JP" altLang="en-US" smtClean="0"/>
              <a:pPr/>
              <a:t>9</a:t>
            </a:fld>
            <a:endParaRPr kumimoji="1" lang="ja-JP" altLang="en-US"/>
          </a:p>
        </p:txBody>
      </p:sp>
    </p:spTree>
    <p:extLst>
      <p:ext uri="{BB962C8B-B14F-4D97-AF65-F5344CB8AC3E}">
        <p14:creationId xmlns:p14="http://schemas.microsoft.com/office/powerpoint/2010/main" val="1139609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30" name="日付プレースホルダ 29"/>
          <p:cNvSpPr>
            <a:spLocks noGrp="1"/>
          </p:cNvSpPr>
          <p:nvPr>
            <p:ph type="dt" sz="half" idx="10"/>
          </p:nvPr>
        </p:nvSpPr>
        <p:spPr/>
        <p:txBody>
          <a:bodyPr/>
          <a:lstStyle/>
          <a:p>
            <a:pPr>
              <a:defRPr/>
            </a:pPr>
            <a:fld id="{09A0EF85-D5C1-4B82-9D76-216B5CEEAE7C}" type="datetimeFigureOut">
              <a:rPr lang="ja-JP" altLang="en-US" smtClean="0"/>
              <a:pPr>
                <a:defRPr/>
              </a:pPr>
              <a:t>2016/9/12</a:t>
            </a:fld>
            <a:endParaRPr lang="ja-JP" altLang="en-US" dirty="0"/>
          </a:p>
        </p:txBody>
      </p:sp>
      <p:sp>
        <p:nvSpPr>
          <p:cNvPr id="19" name="フッター プレースホルダ 18"/>
          <p:cNvSpPr>
            <a:spLocks noGrp="1"/>
          </p:cNvSpPr>
          <p:nvPr>
            <p:ph type="ftr" sz="quarter" idx="11"/>
          </p:nvPr>
        </p:nvSpPr>
        <p:spPr/>
        <p:txBody>
          <a:bodyPr/>
          <a:lstStyle/>
          <a:p>
            <a:pPr>
              <a:defRPr/>
            </a:pPr>
            <a:endParaRPr lang="ja-JP" altLang="en-US" dirty="0"/>
          </a:p>
        </p:txBody>
      </p:sp>
      <p:sp>
        <p:nvSpPr>
          <p:cNvPr id="27" name="スライド番号プレースホルダ 26"/>
          <p:cNvSpPr>
            <a:spLocks noGrp="1"/>
          </p:cNvSpPr>
          <p:nvPr>
            <p:ph type="sldNum" sz="quarter" idx="12"/>
          </p:nvPr>
        </p:nvSpPr>
        <p:spPr/>
        <p:txBody>
          <a:bodyPr/>
          <a:lstStyle/>
          <a:p>
            <a:fld id="{CA31F37E-C757-4DE4-A628-0EAF17D3F644}" type="slidenum">
              <a:rPr lang="ja-JP" altLang="en-US" smtClean="0"/>
              <a:pPr/>
              <a:t>‹#›</a:t>
            </a:fld>
            <a:endParaRPr lang="ja-JP" alt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pPr>
              <a:defRPr/>
            </a:pPr>
            <a:fld id="{9D1D72C6-78C3-4509-83CA-31FEAC9BF707}" type="datetimeFigureOut">
              <a:rPr lang="ja-JP" altLang="en-US" smtClean="0"/>
              <a:pPr>
                <a:defRPr/>
              </a:pPr>
              <a:t>2016/9/12</a:t>
            </a:fld>
            <a:endParaRPr lang="ja-JP" altLang="en-US" dirty="0"/>
          </a:p>
        </p:txBody>
      </p:sp>
      <p:sp>
        <p:nvSpPr>
          <p:cNvPr id="5" name="フッター プレースホルダ 4"/>
          <p:cNvSpPr>
            <a:spLocks noGrp="1"/>
          </p:cNvSpPr>
          <p:nvPr>
            <p:ph type="ftr" sz="quarter" idx="11"/>
          </p:nvPr>
        </p:nvSpPr>
        <p:spPr/>
        <p:txBody>
          <a:bodyPr/>
          <a:lstStyle/>
          <a:p>
            <a:pPr>
              <a:defRPr/>
            </a:pPr>
            <a:endParaRPr lang="ja-JP" altLang="en-US" dirty="0"/>
          </a:p>
        </p:txBody>
      </p:sp>
      <p:sp>
        <p:nvSpPr>
          <p:cNvPr id="6" name="スライド番号プレースホルダ 5"/>
          <p:cNvSpPr>
            <a:spLocks noGrp="1"/>
          </p:cNvSpPr>
          <p:nvPr>
            <p:ph type="sldNum" sz="quarter" idx="12"/>
          </p:nvPr>
        </p:nvSpPr>
        <p:spPr/>
        <p:txBody>
          <a:bodyPr/>
          <a:lstStyle/>
          <a:p>
            <a:fld id="{069F17CE-73C8-4F8D-A066-F8118E4DC9B5}" type="slidenum">
              <a:rPr lang="ja-JP" altLang="en-US" smtClean="0"/>
              <a:pPr/>
              <a: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1"/>
            <a:ext cx="2057400" cy="5211763"/>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914401"/>
            <a:ext cx="6019800" cy="5211763"/>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pPr>
              <a:defRPr/>
            </a:pPr>
            <a:fld id="{ED64F3C6-DD18-4A5F-B9B7-E170751CE584}" type="datetimeFigureOut">
              <a:rPr lang="ja-JP" altLang="en-US" smtClean="0"/>
              <a:pPr>
                <a:defRPr/>
              </a:pPr>
              <a:t>2016/9/12</a:t>
            </a:fld>
            <a:endParaRPr lang="ja-JP" altLang="en-US" dirty="0"/>
          </a:p>
        </p:txBody>
      </p:sp>
      <p:sp>
        <p:nvSpPr>
          <p:cNvPr id="5" name="フッター プレースホルダ 4"/>
          <p:cNvSpPr>
            <a:spLocks noGrp="1"/>
          </p:cNvSpPr>
          <p:nvPr>
            <p:ph type="ftr" sz="quarter" idx="11"/>
          </p:nvPr>
        </p:nvSpPr>
        <p:spPr/>
        <p:txBody>
          <a:bodyPr/>
          <a:lstStyle/>
          <a:p>
            <a:pPr>
              <a:defRPr/>
            </a:pPr>
            <a:endParaRPr lang="ja-JP" altLang="en-US" dirty="0"/>
          </a:p>
        </p:txBody>
      </p:sp>
      <p:sp>
        <p:nvSpPr>
          <p:cNvPr id="6" name="スライド番号プレースホルダ 5"/>
          <p:cNvSpPr>
            <a:spLocks noGrp="1"/>
          </p:cNvSpPr>
          <p:nvPr>
            <p:ph type="sldNum" sz="quarter" idx="12"/>
          </p:nvPr>
        </p:nvSpPr>
        <p:spPr/>
        <p:txBody>
          <a:bodyPr/>
          <a:lstStyle/>
          <a:p>
            <a:fld id="{AAA518AC-5B6A-4554-AAB4-563FD07FF422}" type="slidenum">
              <a:rPr lang="ja-JP" altLang="en-US" smtClean="0"/>
              <a:pPr/>
              <a:t>‹#›</a:t>
            </a:fld>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pPr>
              <a:defRPr/>
            </a:pPr>
            <a:fld id="{4DD94D8C-A876-4D83-8CEB-955655A66F14}" type="datetimeFigureOut">
              <a:rPr lang="ja-JP" altLang="en-US" smtClean="0"/>
              <a:pPr>
                <a:defRPr/>
              </a:pPr>
              <a:t>2016/9/12</a:t>
            </a:fld>
            <a:endParaRPr lang="ja-JP" altLang="en-US" dirty="0"/>
          </a:p>
        </p:txBody>
      </p:sp>
      <p:sp>
        <p:nvSpPr>
          <p:cNvPr id="5" name="フッター プレースホルダ 4"/>
          <p:cNvSpPr>
            <a:spLocks noGrp="1"/>
          </p:cNvSpPr>
          <p:nvPr>
            <p:ph type="ftr" sz="quarter" idx="11"/>
          </p:nvPr>
        </p:nvSpPr>
        <p:spPr/>
        <p:txBody>
          <a:bodyPr/>
          <a:lstStyle/>
          <a:p>
            <a:pPr>
              <a:defRPr/>
            </a:pPr>
            <a:endParaRPr lang="ja-JP" altLang="en-US" dirty="0"/>
          </a:p>
        </p:txBody>
      </p:sp>
      <p:sp>
        <p:nvSpPr>
          <p:cNvPr id="6" name="スライド番号プレースホルダ 5"/>
          <p:cNvSpPr>
            <a:spLocks noGrp="1"/>
          </p:cNvSpPr>
          <p:nvPr>
            <p:ph type="sldNum" sz="quarter" idx="12"/>
          </p:nvPr>
        </p:nvSpPr>
        <p:spPr/>
        <p:txBody>
          <a:bodyPr/>
          <a:lstStyle/>
          <a:p>
            <a:fld id="{E52670AF-1D51-4A0D-A748-E9FFA9A31B4A}"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fld id="{0551E665-81CC-4C3F-81C0-C82350631F8C}" type="datetimeFigureOut">
              <a:rPr lang="ja-JP" altLang="en-US" smtClean="0"/>
              <a:pPr>
                <a:defRPr/>
              </a:pPr>
              <a:t>2016/9/12</a:t>
            </a:fld>
            <a:endParaRPr lang="ja-JP" altLang="en-US" dirty="0"/>
          </a:p>
        </p:txBody>
      </p:sp>
      <p:sp>
        <p:nvSpPr>
          <p:cNvPr id="5" name="フッター プレースホルダ 4"/>
          <p:cNvSpPr>
            <a:spLocks noGrp="1"/>
          </p:cNvSpPr>
          <p:nvPr>
            <p:ph type="ftr" sz="quarter" idx="11"/>
          </p:nvPr>
        </p:nvSpPr>
        <p:spPr/>
        <p:txBody>
          <a:bodyPr/>
          <a:lstStyle/>
          <a:p>
            <a:pPr>
              <a:defRPr/>
            </a:pPr>
            <a:endParaRPr lang="ja-JP" altLang="en-US" dirty="0"/>
          </a:p>
        </p:txBody>
      </p:sp>
      <p:sp>
        <p:nvSpPr>
          <p:cNvPr id="6" name="スライド番号プレースホルダ 5"/>
          <p:cNvSpPr>
            <a:spLocks noGrp="1"/>
          </p:cNvSpPr>
          <p:nvPr>
            <p:ph type="sldNum" sz="quarter" idx="12"/>
          </p:nvPr>
        </p:nvSpPr>
        <p:spPr/>
        <p:txBody>
          <a:bodyPr/>
          <a:lstStyle/>
          <a:p>
            <a:fld id="{B02DE36F-97CA-49A2-BFAE-31E10ED1C91F}" type="slidenum">
              <a:rPr lang="ja-JP" altLang="en-US" smtClean="0"/>
              <a:pPr/>
              <a:t>‹#›</a:t>
            </a:fld>
            <a:endParaRPr lang="ja-JP" alt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pPr>
              <a:defRPr/>
            </a:pPr>
            <a:fld id="{355B2BB9-BE1F-44CD-8E4D-3AC65A22354D}" type="datetimeFigureOut">
              <a:rPr lang="ja-JP" altLang="en-US" smtClean="0"/>
              <a:pPr>
                <a:defRPr/>
              </a:pPr>
              <a:t>2016/9/12</a:t>
            </a:fld>
            <a:endParaRPr lang="ja-JP" altLang="en-US" dirty="0"/>
          </a:p>
        </p:txBody>
      </p:sp>
      <p:sp>
        <p:nvSpPr>
          <p:cNvPr id="6" name="フッター プレースホルダ 5"/>
          <p:cNvSpPr>
            <a:spLocks noGrp="1"/>
          </p:cNvSpPr>
          <p:nvPr>
            <p:ph type="ftr" sz="quarter" idx="11"/>
          </p:nvPr>
        </p:nvSpPr>
        <p:spPr/>
        <p:txBody>
          <a:bodyPr/>
          <a:lstStyle/>
          <a:p>
            <a:pPr>
              <a:defRPr/>
            </a:pPr>
            <a:endParaRPr lang="ja-JP" altLang="en-US" dirty="0"/>
          </a:p>
        </p:txBody>
      </p:sp>
      <p:sp>
        <p:nvSpPr>
          <p:cNvPr id="7" name="スライド番号プレースホルダ 6"/>
          <p:cNvSpPr>
            <a:spLocks noGrp="1"/>
          </p:cNvSpPr>
          <p:nvPr>
            <p:ph type="sldNum" sz="quarter" idx="12"/>
          </p:nvPr>
        </p:nvSpPr>
        <p:spPr/>
        <p:txBody>
          <a:bodyPr/>
          <a:lstStyle/>
          <a:p>
            <a:fld id="{03D86358-033C-4FC6-A83A-62E297FE7F95}" type="slidenum">
              <a:rPr lang="ja-JP" altLang="en-US" smtClean="0"/>
              <a:pPr/>
              <a:t>‹#›</a:t>
            </a:fld>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tIns="45720" anchor="b"/>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pPr>
              <a:defRPr/>
            </a:pPr>
            <a:fld id="{02E9388A-F625-4BFA-8349-EA4A8B6C38C1}" type="datetimeFigureOut">
              <a:rPr lang="ja-JP" altLang="en-US" smtClean="0"/>
              <a:pPr>
                <a:defRPr/>
              </a:pPr>
              <a:t>2016/9/12</a:t>
            </a:fld>
            <a:endParaRPr lang="ja-JP" altLang="en-US" dirty="0"/>
          </a:p>
        </p:txBody>
      </p:sp>
      <p:sp>
        <p:nvSpPr>
          <p:cNvPr id="8" name="フッター プレースホルダ 7"/>
          <p:cNvSpPr>
            <a:spLocks noGrp="1"/>
          </p:cNvSpPr>
          <p:nvPr>
            <p:ph type="ftr" sz="quarter" idx="11"/>
          </p:nvPr>
        </p:nvSpPr>
        <p:spPr/>
        <p:txBody>
          <a:bodyPr/>
          <a:lstStyle/>
          <a:p>
            <a:pPr>
              <a:defRPr/>
            </a:pPr>
            <a:endParaRPr lang="ja-JP" altLang="en-US" dirty="0"/>
          </a:p>
        </p:txBody>
      </p:sp>
      <p:sp>
        <p:nvSpPr>
          <p:cNvPr id="9" name="スライド番号プレースホルダ 8"/>
          <p:cNvSpPr>
            <a:spLocks noGrp="1"/>
          </p:cNvSpPr>
          <p:nvPr>
            <p:ph type="sldNum" sz="quarter" idx="12"/>
          </p:nvPr>
        </p:nvSpPr>
        <p:spPr/>
        <p:txBody>
          <a:bodyPr/>
          <a:lstStyle/>
          <a:p>
            <a:fld id="{F1B77AFF-1720-4768-ADF8-D70E2D1A1107}" type="slidenum">
              <a:rPr lang="ja-JP" altLang="en-US" smtClean="0"/>
              <a:pPr/>
              <a:t>‹#›</a:t>
            </a:fld>
            <a:endParaRPr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pPr>
              <a:defRPr/>
            </a:pPr>
            <a:fld id="{2D80E1ED-8A7D-431D-AEBD-739E835B7C5F}" type="datetimeFigureOut">
              <a:rPr lang="ja-JP" altLang="en-US" smtClean="0"/>
              <a:pPr>
                <a:defRPr/>
              </a:pPr>
              <a:t>2016/9/12</a:t>
            </a:fld>
            <a:endParaRPr lang="ja-JP" altLang="en-US" dirty="0"/>
          </a:p>
        </p:txBody>
      </p:sp>
      <p:sp>
        <p:nvSpPr>
          <p:cNvPr id="4" name="フッター プレースホルダ 3"/>
          <p:cNvSpPr>
            <a:spLocks noGrp="1"/>
          </p:cNvSpPr>
          <p:nvPr>
            <p:ph type="ftr" sz="quarter" idx="11"/>
          </p:nvPr>
        </p:nvSpPr>
        <p:spPr/>
        <p:txBody>
          <a:bodyPr/>
          <a:lstStyle/>
          <a:p>
            <a:pPr>
              <a:defRPr/>
            </a:pPr>
            <a:endParaRPr lang="ja-JP" altLang="en-US" dirty="0"/>
          </a:p>
        </p:txBody>
      </p:sp>
      <p:sp>
        <p:nvSpPr>
          <p:cNvPr id="5" name="スライド番号プレースホルダ 4"/>
          <p:cNvSpPr>
            <a:spLocks noGrp="1"/>
          </p:cNvSpPr>
          <p:nvPr>
            <p:ph type="sldNum" sz="quarter" idx="12"/>
          </p:nvPr>
        </p:nvSpPr>
        <p:spPr/>
        <p:txBody>
          <a:bodyPr/>
          <a:lstStyle/>
          <a:p>
            <a:fld id="{A376A14E-B556-4762-AC38-B5417D0E2069}" type="slidenum">
              <a:rPr lang="ja-JP" altLang="en-US" smtClean="0"/>
              <a:pPr/>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fld id="{01981EB5-7CBF-4510-9116-DF9DFB2F3ADD}" type="datetimeFigureOut">
              <a:rPr lang="ja-JP" altLang="en-US" smtClean="0"/>
              <a:pPr>
                <a:defRPr/>
              </a:pPr>
              <a:t>2016/9/12</a:t>
            </a:fld>
            <a:endParaRPr lang="ja-JP" altLang="en-US" dirty="0"/>
          </a:p>
        </p:txBody>
      </p:sp>
      <p:sp>
        <p:nvSpPr>
          <p:cNvPr id="3" name="フッター プレースホルダ 2"/>
          <p:cNvSpPr>
            <a:spLocks noGrp="1"/>
          </p:cNvSpPr>
          <p:nvPr>
            <p:ph type="ftr" sz="quarter" idx="11"/>
          </p:nvPr>
        </p:nvSpPr>
        <p:spPr/>
        <p:txBody>
          <a:bodyPr/>
          <a:lstStyle/>
          <a:p>
            <a:pPr>
              <a:defRPr/>
            </a:pPr>
            <a:endParaRPr lang="ja-JP" altLang="en-US" dirty="0"/>
          </a:p>
        </p:txBody>
      </p:sp>
      <p:sp>
        <p:nvSpPr>
          <p:cNvPr id="4" name="スライド番号プレースホルダ 3"/>
          <p:cNvSpPr>
            <a:spLocks noGrp="1"/>
          </p:cNvSpPr>
          <p:nvPr>
            <p:ph type="sldNum" sz="quarter" idx="12"/>
          </p:nvPr>
        </p:nvSpPr>
        <p:spPr/>
        <p:txBody>
          <a:bodyPr/>
          <a:lstStyle/>
          <a:p>
            <a:fld id="{5F20D1A5-87E3-493B-9DE9-F03D7DDDA9EE}" type="slidenum">
              <a:rPr lang="ja-JP" altLang="en-US" smtClean="0"/>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pPr>
              <a:defRPr/>
            </a:pPr>
            <a:fld id="{048FA6F6-6333-4FED-AA9A-765027B68217}" type="datetimeFigureOut">
              <a:rPr lang="ja-JP" altLang="en-US" smtClean="0"/>
              <a:pPr>
                <a:defRPr/>
              </a:pPr>
              <a:t>2016/9/12</a:t>
            </a:fld>
            <a:endParaRPr lang="ja-JP" altLang="en-US" dirty="0"/>
          </a:p>
        </p:txBody>
      </p:sp>
      <p:sp>
        <p:nvSpPr>
          <p:cNvPr id="6" name="フッター プレースホルダ 5"/>
          <p:cNvSpPr>
            <a:spLocks noGrp="1"/>
          </p:cNvSpPr>
          <p:nvPr>
            <p:ph type="ftr" sz="quarter" idx="11"/>
          </p:nvPr>
        </p:nvSpPr>
        <p:spPr/>
        <p:txBody>
          <a:bodyPr/>
          <a:lstStyle/>
          <a:p>
            <a:pPr>
              <a:defRPr/>
            </a:pPr>
            <a:endParaRPr lang="ja-JP" altLang="en-US" dirty="0"/>
          </a:p>
        </p:txBody>
      </p:sp>
      <p:sp>
        <p:nvSpPr>
          <p:cNvPr id="7" name="スライド番号プレースホルダ 6"/>
          <p:cNvSpPr>
            <a:spLocks noGrp="1"/>
          </p:cNvSpPr>
          <p:nvPr>
            <p:ph type="sldNum" sz="quarter" idx="12"/>
          </p:nvPr>
        </p:nvSpPr>
        <p:spPr/>
        <p:txBody>
          <a:bodyPr/>
          <a:lstStyle/>
          <a:p>
            <a:fld id="{9961B669-103F-4309-9D4C-00DC0A5CD4FD}" type="slidenum">
              <a:rPr lang="ja-JP" altLang="en-US" smtClean="0"/>
              <a:pPr/>
              <a: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1 つの角を丸めた四角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タイトル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fld id="{22114AE4-B3B0-42D1-89B9-5C70EE824E3C}" type="datetimeFigureOut">
              <a:rPr lang="ja-JP" altLang="en-US" smtClean="0"/>
              <a:pPr>
                <a:defRPr/>
              </a:pPr>
              <a:t>2016/9/12</a:t>
            </a:fld>
            <a:endParaRPr lang="ja-JP" altLang="en-US" dirty="0"/>
          </a:p>
        </p:txBody>
      </p:sp>
      <p:sp>
        <p:nvSpPr>
          <p:cNvPr id="6" name="フッター プレースホルダ 5"/>
          <p:cNvSpPr>
            <a:spLocks noGrp="1"/>
          </p:cNvSpPr>
          <p:nvPr>
            <p:ph type="ftr" sz="quarter" idx="11"/>
          </p:nvPr>
        </p:nvSpPr>
        <p:spPr/>
        <p:txBody>
          <a:bodyPr/>
          <a:lstStyle/>
          <a:p>
            <a:pPr>
              <a:defRPr/>
            </a:pPr>
            <a:endParaRPr lang="ja-JP" altLang="en-US" dirty="0"/>
          </a:p>
        </p:txBody>
      </p:sp>
      <p:sp>
        <p:nvSpPr>
          <p:cNvPr id="7" name="スライド番号プレースホルダ 6"/>
          <p:cNvSpPr>
            <a:spLocks noGrp="1"/>
          </p:cNvSpPr>
          <p:nvPr>
            <p:ph type="sldNum" sz="quarter" idx="12"/>
          </p:nvPr>
        </p:nvSpPr>
        <p:spPr>
          <a:xfrm>
            <a:off x="8077200" y="6356350"/>
            <a:ext cx="609600" cy="365125"/>
          </a:xfrm>
        </p:spPr>
        <p:txBody>
          <a:bodyPr/>
          <a:lstStyle/>
          <a:p>
            <a:fld id="{B14FCBF5-F821-4D52-BDFB-E1249F19DC09}" type="slidenum">
              <a:rPr lang="ja-JP" altLang="en-US" smtClean="0"/>
              <a:pPr/>
              <a:t>‹#›</a:t>
            </a:fld>
            <a:endParaRPr lang="ja-JP" altLang="en-US" dirty="0"/>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フリーフォーム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フリーフォーム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フリーフォーム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タイトル プレースホル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45A3609A-0DE9-4178-9708-CCF19A3998E1}" type="datetimeFigureOut">
              <a:rPr lang="ja-JP" altLang="en-US" smtClean="0"/>
              <a:pPr>
                <a:defRPr/>
              </a:pPr>
              <a:t>2016/9/12</a:t>
            </a:fld>
            <a:endParaRPr lang="ja-JP" altLang="en-US" dirty="0"/>
          </a:p>
        </p:txBody>
      </p:sp>
      <p:sp>
        <p:nvSpPr>
          <p:cNvPr id="22" name="フッター プレースホル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ja-JP" altLang="en-US" dirty="0"/>
          </a:p>
        </p:txBody>
      </p:sp>
      <p:sp>
        <p:nvSpPr>
          <p:cNvPr id="18" name="スライド番号プレースホル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EB88EF1-A55E-4BB4-8433-40C4DD276389}" type="slidenum">
              <a:rPr lang="ja-JP" altLang="en-US" smtClean="0"/>
              <a:pPr/>
              <a:t>‹#›</a:t>
            </a:fld>
            <a:endParaRPr lang="ja-JP" altLang="en-US" dirty="0"/>
          </a:p>
        </p:txBody>
      </p:sp>
      <p:grpSp>
        <p:nvGrpSpPr>
          <p:cNvPr id="2" name="グループ化 1"/>
          <p:cNvGrpSpPr/>
          <p:nvPr/>
        </p:nvGrpSpPr>
        <p:grpSpPr>
          <a:xfrm>
            <a:off x="-19017" y="202408"/>
            <a:ext cx="9180548" cy="649224"/>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 id="2147484041" r:id="rId7"/>
    <p:sldLayoutId id="2147484042" r:id="rId8"/>
    <p:sldLayoutId id="2147484043" r:id="rId9"/>
    <p:sldLayoutId id="2147484044" r:id="rId10"/>
    <p:sldLayoutId id="2147484045" r:id="rId11"/>
  </p:sldLayoutIdLst>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コンテンツ プレースホルダ 8" descr="無題.png"/>
          <p:cNvPicPr>
            <a:picLocks noGrp="1" noChangeAspect="1"/>
          </p:cNvPicPr>
          <p:nvPr>
            <p:ph idx="1"/>
          </p:nvPr>
        </p:nvPicPr>
        <p:blipFill>
          <a:blip r:embed="rId3" cstate="print"/>
          <a:srcRect r="4612"/>
          <a:stretch>
            <a:fillRect/>
          </a:stretch>
        </p:blipFill>
        <p:spPr>
          <a:xfrm>
            <a:off x="-62833" y="0"/>
            <a:ext cx="9206833" cy="6858000"/>
          </a:xfrm>
        </p:spPr>
      </p:pic>
      <p:sp>
        <p:nvSpPr>
          <p:cNvPr id="2" name="タイトル 1"/>
          <p:cNvSpPr>
            <a:spLocks noGrp="1"/>
          </p:cNvSpPr>
          <p:nvPr>
            <p:ph type="title"/>
          </p:nvPr>
        </p:nvSpPr>
        <p:spPr>
          <a:xfrm>
            <a:off x="337774" y="404664"/>
            <a:ext cx="8375809" cy="2996952"/>
          </a:xfrm>
        </p:spPr>
        <p:txBody>
          <a:bodyPr anchor="ctr">
            <a:noAutofit/>
          </a:bodyPr>
          <a:lstStyle/>
          <a:p>
            <a:pPr algn="ctr" eaLnBrk="1" fontAlgn="auto" hangingPunct="1">
              <a:spcAft>
                <a:spcPts val="0"/>
              </a:spcAft>
              <a:defRPr/>
            </a:pPr>
            <a:r>
              <a:rPr lang="ja-JP" altLang="en-US" sz="5400" b="1" dirty="0" smtClean="0">
                <a:solidFill>
                  <a:srgbClr val="800000"/>
                </a:solidFill>
                <a:latin typeface="ＭＳ ゴシック" pitchFamily="49" charset="-128"/>
                <a:ea typeface="ＭＳ ゴシック" pitchFamily="49" charset="-128"/>
              </a:rPr>
              <a:t>第５９回</a:t>
            </a:r>
            <a:r>
              <a:rPr lang="en-US" altLang="ja-JP" sz="8000" b="1" dirty="0" smtClean="0">
                <a:solidFill>
                  <a:srgbClr val="FFFF00"/>
                </a:solidFill>
                <a:latin typeface="ＭＳ ゴシック" pitchFamily="49" charset="-128"/>
                <a:ea typeface="ＭＳ ゴシック" pitchFamily="49" charset="-128"/>
              </a:rPr>
              <a:t/>
            </a:r>
            <a:br>
              <a:rPr lang="en-US" altLang="ja-JP" sz="8000" b="1" dirty="0" smtClean="0">
                <a:solidFill>
                  <a:srgbClr val="FFFF00"/>
                </a:solidFill>
                <a:latin typeface="ＭＳ ゴシック" pitchFamily="49" charset="-128"/>
                <a:ea typeface="ＭＳ ゴシック" pitchFamily="49" charset="-128"/>
              </a:rPr>
            </a:br>
            <a:r>
              <a:rPr lang="ja-JP" altLang="en-US" sz="5400" b="1" dirty="0" smtClean="0">
                <a:solidFill>
                  <a:srgbClr val="FFFF00"/>
                </a:solidFill>
                <a:latin typeface="ＭＳ ゴシック" pitchFamily="49" charset="-128"/>
                <a:ea typeface="ＭＳ ゴシック" pitchFamily="49" charset="-128"/>
              </a:rPr>
              <a:t>北海道小学校長会教育研究</a:t>
            </a:r>
            <a:r>
              <a:rPr lang="en-US" altLang="ja-JP" sz="7200" b="1" dirty="0" smtClean="0">
                <a:solidFill>
                  <a:srgbClr val="FFFF00"/>
                </a:solidFill>
                <a:latin typeface="ＭＳ ゴシック" pitchFamily="49" charset="-128"/>
                <a:ea typeface="ＭＳ ゴシック" pitchFamily="49" charset="-128"/>
              </a:rPr>
              <a:t/>
            </a:r>
            <a:br>
              <a:rPr lang="en-US" altLang="ja-JP" sz="7200" b="1" dirty="0" smtClean="0">
                <a:solidFill>
                  <a:srgbClr val="FFFF00"/>
                </a:solidFill>
                <a:latin typeface="ＭＳ ゴシック" pitchFamily="49" charset="-128"/>
                <a:ea typeface="ＭＳ ゴシック" pitchFamily="49" charset="-128"/>
              </a:rPr>
            </a:br>
            <a:r>
              <a:rPr lang="ja-JP" altLang="en-US" sz="8800" b="1" dirty="0" smtClean="0">
                <a:solidFill>
                  <a:srgbClr val="FFFF00"/>
                </a:solidFill>
                <a:latin typeface="ＭＳ ゴシック" pitchFamily="49" charset="-128"/>
                <a:ea typeface="ＭＳ ゴシック" pitchFamily="49" charset="-128"/>
              </a:rPr>
              <a:t>小樽</a:t>
            </a:r>
            <a:r>
              <a:rPr lang="ja-JP" altLang="en-US" sz="9600" b="1" dirty="0" smtClean="0">
                <a:solidFill>
                  <a:srgbClr val="FFFF00"/>
                </a:solidFill>
                <a:latin typeface="ＭＳ ゴシック" pitchFamily="49" charset="-128"/>
                <a:ea typeface="ＭＳ ゴシック" pitchFamily="49" charset="-128"/>
              </a:rPr>
              <a:t>大会</a:t>
            </a:r>
            <a:endParaRPr lang="ja-JP" altLang="en-US" sz="9600" b="1" dirty="0">
              <a:solidFill>
                <a:srgbClr val="FFFF00"/>
              </a:solidFill>
              <a:latin typeface="ＭＳ ゴシック" pitchFamily="49" charset="-128"/>
              <a:ea typeface="ＭＳ ゴシック"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323528" y="404664"/>
            <a:ext cx="8712968" cy="952500"/>
          </a:xfrm>
          <a:prstGeom prst="rect">
            <a:avLst/>
          </a:prstGeom>
        </p:spPr>
        <p:txBody>
          <a:bodyPr anchor="b"/>
          <a:lstStyle/>
          <a:p>
            <a:pPr eaLnBrk="1" fontAlgn="auto" hangingPunct="1">
              <a:spcAft>
                <a:spcPts val="0"/>
              </a:spcAft>
              <a:defRPr/>
            </a:pPr>
            <a:r>
              <a:rPr lang="ja-JP" altLang="en-US" sz="5400" b="1" cap="small" dirty="0" smtClean="0">
                <a:solidFill>
                  <a:srgbClr val="FFFF00"/>
                </a:solidFill>
                <a:latin typeface="ＭＳ ゴシック" pitchFamily="49" charset="-128"/>
                <a:ea typeface="ＭＳ ゴシック" pitchFamily="49" charset="-128"/>
                <a:cs typeface="+mj-cs"/>
              </a:rPr>
              <a:t>学習指導要領改善の方向性</a:t>
            </a:r>
            <a:endParaRPr lang="en-US" altLang="ja-JP" sz="5400" b="1" cap="small" dirty="0">
              <a:solidFill>
                <a:srgbClr val="FFFF00"/>
              </a:solidFill>
              <a:latin typeface="ＭＳ ゴシック" pitchFamily="49" charset="-128"/>
              <a:ea typeface="ＭＳ ゴシック" pitchFamily="49" charset="-128"/>
              <a:cs typeface="+mj-cs"/>
            </a:endParaRPr>
          </a:p>
        </p:txBody>
      </p:sp>
      <p:sp>
        <p:nvSpPr>
          <p:cNvPr id="7" name="タイトル 1"/>
          <p:cNvSpPr txBox="1">
            <a:spLocks/>
          </p:cNvSpPr>
          <p:nvPr/>
        </p:nvSpPr>
        <p:spPr>
          <a:xfrm>
            <a:off x="323528" y="4797152"/>
            <a:ext cx="8820472" cy="1368152"/>
          </a:xfrm>
          <a:prstGeom prst="rect">
            <a:avLst/>
          </a:prstGeom>
        </p:spPr>
        <p:txBody>
          <a:bodyPr anchor="ctr" anchorCtr="0"/>
          <a:lstStyle/>
          <a:p>
            <a:pPr algn="ctr" eaLnBrk="1" fontAlgn="auto" hangingPunct="1">
              <a:spcAft>
                <a:spcPts val="0"/>
              </a:spcAft>
              <a:defRPr/>
            </a:pPr>
            <a:endParaRPr lang="en-US" altLang="ja-JP" sz="4800" b="1" cap="small" dirty="0">
              <a:latin typeface="ＭＳ ゴシック" pitchFamily="49" charset="-128"/>
              <a:ea typeface="ＭＳ ゴシック" pitchFamily="49" charset="-128"/>
            </a:endParaRPr>
          </a:p>
        </p:txBody>
      </p:sp>
      <p:sp>
        <p:nvSpPr>
          <p:cNvPr id="12" name="タイトル 1"/>
          <p:cNvSpPr txBox="1">
            <a:spLocks/>
          </p:cNvSpPr>
          <p:nvPr/>
        </p:nvSpPr>
        <p:spPr>
          <a:xfrm>
            <a:off x="9631" y="1516846"/>
            <a:ext cx="6840760" cy="952500"/>
          </a:xfrm>
          <a:prstGeom prst="rect">
            <a:avLst/>
          </a:prstGeom>
        </p:spPr>
        <p:txBody>
          <a:bodyPr anchor="b"/>
          <a:lstStyle/>
          <a:p>
            <a:pPr eaLnBrk="1" fontAlgn="auto" hangingPunct="1">
              <a:spcAft>
                <a:spcPts val="0"/>
              </a:spcAft>
              <a:defRPr/>
            </a:pPr>
            <a:r>
              <a:rPr lang="ja-JP" altLang="en-US" sz="5400" b="1" cap="small" dirty="0" smtClean="0">
                <a:solidFill>
                  <a:srgbClr val="FF0000"/>
                </a:solidFill>
                <a:latin typeface="ＭＳ ゴシック" pitchFamily="49" charset="-128"/>
                <a:ea typeface="ＭＳ ゴシック" pitchFamily="49" charset="-128"/>
                <a:cs typeface="+mj-cs"/>
              </a:rPr>
              <a:t>「何を学ぶか」</a:t>
            </a:r>
            <a:endParaRPr lang="en-US" altLang="ja-JP" sz="5400" b="1" cap="small" dirty="0">
              <a:solidFill>
                <a:srgbClr val="FF0000"/>
              </a:solidFill>
              <a:latin typeface="ＭＳ ゴシック" pitchFamily="49" charset="-128"/>
              <a:ea typeface="ＭＳ ゴシック" pitchFamily="49" charset="-128"/>
              <a:cs typeface="+mj-cs"/>
            </a:endParaRPr>
          </a:p>
        </p:txBody>
      </p:sp>
      <p:sp>
        <p:nvSpPr>
          <p:cNvPr id="14" name="タイトル 1"/>
          <p:cNvSpPr txBox="1">
            <a:spLocks/>
          </p:cNvSpPr>
          <p:nvPr/>
        </p:nvSpPr>
        <p:spPr>
          <a:xfrm>
            <a:off x="467544" y="2918874"/>
            <a:ext cx="7475380" cy="952500"/>
          </a:xfrm>
          <a:prstGeom prst="rect">
            <a:avLst/>
          </a:prstGeom>
        </p:spPr>
        <p:txBody>
          <a:bodyPr anchor="b"/>
          <a:lstStyle/>
          <a:p>
            <a:pPr eaLnBrk="1" fontAlgn="auto" hangingPunct="1">
              <a:spcAft>
                <a:spcPts val="0"/>
              </a:spcAft>
              <a:defRPr/>
            </a:pPr>
            <a:r>
              <a:rPr lang="ja-JP" altLang="en-US" sz="5400" b="1" cap="small" dirty="0" smtClean="0">
                <a:solidFill>
                  <a:srgbClr val="CCCC00"/>
                </a:solidFill>
                <a:latin typeface="ＭＳ ゴシック" pitchFamily="49" charset="-128"/>
                <a:ea typeface="ＭＳ ゴシック" pitchFamily="49" charset="-128"/>
                <a:cs typeface="+mj-cs"/>
              </a:rPr>
              <a:t>「どのように学ぶか」</a:t>
            </a:r>
            <a:endParaRPr lang="en-US" altLang="ja-JP" sz="5400" b="1" cap="small" dirty="0">
              <a:solidFill>
                <a:srgbClr val="CCCC00"/>
              </a:solidFill>
              <a:latin typeface="ＭＳ ゴシック" pitchFamily="49" charset="-128"/>
              <a:ea typeface="ＭＳ ゴシック" pitchFamily="49" charset="-128"/>
              <a:cs typeface="+mj-cs"/>
            </a:endParaRPr>
          </a:p>
        </p:txBody>
      </p:sp>
      <p:sp>
        <p:nvSpPr>
          <p:cNvPr id="15" name="タイトル 1"/>
          <p:cNvSpPr txBox="1">
            <a:spLocks/>
          </p:cNvSpPr>
          <p:nvPr/>
        </p:nvSpPr>
        <p:spPr>
          <a:xfrm>
            <a:off x="0" y="4320902"/>
            <a:ext cx="9036496" cy="952500"/>
          </a:xfrm>
          <a:prstGeom prst="rect">
            <a:avLst/>
          </a:prstGeom>
        </p:spPr>
        <p:txBody>
          <a:bodyPr anchor="b"/>
          <a:lstStyle/>
          <a:p>
            <a:pPr algn="r" eaLnBrk="1" fontAlgn="auto" hangingPunct="1">
              <a:spcAft>
                <a:spcPts val="0"/>
              </a:spcAft>
              <a:defRPr/>
            </a:pPr>
            <a:r>
              <a:rPr lang="ja-JP" altLang="en-US" sz="4800" b="1" cap="small" dirty="0" smtClean="0">
                <a:solidFill>
                  <a:schemeClr val="accent2">
                    <a:lumMod val="20000"/>
                    <a:lumOff val="80000"/>
                  </a:schemeClr>
                </a:solidFill>
                <a:latin typeface="ＭＳ ゴシック" pitchFamily="49" charset="-128"/>
                <a:ea typeface="ＭＳ ゴシック" pitchFamily="49" charset="-128"/>
                <a:cs typeface="+mj-cs"/>
              </a:rPr>
              <a:t>「何ができるようになるか」</a:t>
            </a:r>
            <a:endParaRPr lang="en-US" altLang="ja-JP" sz="4800" b="1" cap="small" dirty="0">
              <a:solidFill>
                <a:schemeClr val="accent2">
                  <a:lumMod val="20000"/>
                  <a:lumOff val="80000"/>
                </a:schemeClr>
              </a:solidFill>
              <a:latin typeface="ＭＳ ゴシック" pitchFamily="49" charset="-128"/>
              <a:ea typeface="ＭＳ ゴシック" pitchFamily="49" charset="-128"/>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323528" y="4797152"/>
            <a:ext cx="8820472" cy="1368152"/>
          </a:xfrm>
          <a:prstGeom prst="rect">
            <a:avLst/>
          </a:prstGeom>
        </p:spPr>
        <p:txBody>
          <a:bodyPr anchor="ctr" anchorCtr="0"/>
          <a:lstStyle/>
          <a:p>
            <a:pPr algn="ctr" eaLnBrk="1" fontAlgn="auto" hangingPunct="1">
              <a:spcAft>
                <a:spcPts val="0"/>
              </a:spcAft>
              <a:defRPr/>
            </a:pPr>
            <a:endParaRPr lang="en-US" altLang="ja-JP" sz="4800" b="1" cap="small" dirty="0">
              <a:latin typeface="ＭＳ ゴシック" pitchFamily="49" charset="-128"/>
              <a:ea typeface="ＭＳ ゴシック" pitchFamily="49" charset="-128"/>
            </a:endParaRPr>
          </a:p>
        </p:txBody>
      </p:sp>
      <p:sp>
        <p:nvSpPr>
          <p:cNvPr id="17" name="タイトル 1"/>
          <p:cNvSpPr txBox="1">
            <a:spLocks/>
          </p:cNvSpPr>
          <p:nvPr/>
        </p:nvSpPr>
        <p:spPr>
          <a:xfrm>
            <a:off x="314561" y="2708920"/>
            <a:ext cx="8568952" cy="2088232"/>
          </a:xfrm>
          <a:prstGeom prst="rect">
            <a:avLst/>
          </a:prstGeom>
          <a:ln w="76200">
            <a:solidFill>
              <a:srgbClr val="00FFFF"/>
            </a:solidFill>
          </a:ln>
        </p:spPr>
        <p:txBody>
          <a:bodyPr anchor="b"/>
          <a:lstStyle/>
          <a:p>
            <a:pPr eaLnBrk="1" fontAlgn="auto" hangingPunct="1">
              <a:spcAft>
                <a:spcPts val="0"/>
              </a:spcAft>
              <a:defRPr/>
            </a:pPr>
            <a:r>
              <a:rPr lang="ja-JP" altLang="en-US" sz="5400" b="1" cap="small" dirty="0" smtClean="0">
                <a:latin typeface="ＭＳ ゴシック" pitchFamily="49" charset="-128"/>
                <a:ea typeface="ＭＳ ゴシック" pitchFamily="49" charset="-128"/>
                <a:cs typeface="+mj-cs"/>
              </a:rPr>
              <a:t>学習指導要領</a:t>
            </a:r>
            <a:endParaRPr lang="en-US" altLang="ja-JP" sz="5400" b="1" cap="small" dirty="0" smtClean="0">
              <a:latin typeface="ＭＳ ゴシック" pitchFamily="49" charset="-128"/>
              <a:ea typeface="ＭＳ ゴシック" pitchFamily="49" charset="-128"/>
              <a:cs typeface="+mj-cs"/>
            </a:endParaRPr>
          </a:p>
          <a:p>
            <a:pPr algn="ctr" eaLnBrk="1" fontAlgn="auto" hangingPunct="1">
              <a:spcAft>
                <a:spcPts val="0"/>
              </a:spcAft>
              <a:defRPr/>
            </a:pPr>
            <a:r>
              <a:rPr lang="ja-JP" altLang="en-US" sz="5400" b="1" cap="small" dirty="0" smtClean="0">
                <a:latin typeface="ＭＳ ゴシック" pitchFamily="49" charset="-128"/>
                <a:ea typeface="ＭＳ ゴシック" pitchFamily="49" charset="-128"/>
                <a:cs typeface="+mj-cs"/>
              </a:rPr>
              <a:t>　　⇒　　</a:t>
            </a:r>
            <a:r>
              <a:rPr lang="ja-JP" altLang="en-US" sz="5400" b="1" cap="small" dirty="0" smtClean="0">
                <a:solidFill>
                  <a:srgbClr val="FF0000"/>
                </a:solidFill>
                <a:latin typeface="ＭＳ ゴシック" pitchFamily="49" charset="-128"/>
                <a:ea typeface="ＭＳ ゴシック" pitchFamily="49" charset="-128"/>
                <a:cs typeface="+mj-cs"/>
              </a:rPr>
              <a:t>学びの地図</a:t>
            </a:r>
            <a:endParaRPr lang="en-US" altLang="ja-JP" sz="5400" b="1" cap="small" dirty="0">
              <a:solidFill>
                <a:srgbClr val="FF0000"/>
              </a:solidFill>
              <a:latin typeface="ＭＳ ゴシック" pitchFamily="49" charset="-128"/>
              <a:ea typeface="ＭＳ ゴシック" pitchFamily="49" charset="-128"/>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323528" y="4797152"/>
            <a:ext cx="8820472" cy="1368152"/>
          </a:xfrm>
          <a:prstGeom prst="rect">
            <a:avLst/>
          </a:prstGeom>
        </p:spPr>
        <p:txBody>
          <a:bodyPr anchor="ctr" anchorCtr="0"/>
          <a:lstStyle/>
          <a:p>
            <a:pPr algn="ctr" eaLnBrk="1" fontAlgn="auto" hangingPunct="1">
              <a:spcAft>
                <a:spcPts val="0"/>
              </a:spcAft>
              <a:defRPr/>
            </a:pPr>
            <a:endParaRPr lang="en-US" altLang="ja-JP" sz="4800" b="1" cap="small" dirty="0">
              <a:latin typeface="ＭＳ ゴシック" pitchFamily="49" charset="-128"/>
              <a:ea typeface="ＭＳ ゴシック" pitchFamily="49" charset="-128"/>
            </a:endParaRPr>
          </a:p>
        </p:txBody>
      </p:sp>
      <p:sp>
        <p:nvSpPr>
          <p:cNvPr id="4" name="コンテンツ プレースホルダー 2"/>
          <p:cNvSpPr txBox="1">
            <a:spLocks/>
          </p:cNvSpPr>
          <p:nvPr/>
        </p:nvSpPr>
        <p:spPr>
          <a:xfrm>
            <a:off x="179512" y="1935480"/>
            <a:ext cx="8507288" cy="4389120"/>
          </a:xfrm>
          <a:prstGeom prst="rect">
            <a:avLst/>
          </a:prstGeom>
        </p:spPr>
        <p:txBody>
          <a:bodyPr vert="horz" lIns="0" rIns="18288">
            <a:normAutofit/>
          </a:bodyPr>
          <a:lstStyle>
            <a:lvl1pPr marL="0" marR="45720" indent="0" algn="r" rtl="0" eaLnBrk="1" latinLnBrk="0" hangingPunct="1">
              <a:spcBef>
                <a:spcPct val="20000"/>
              </a:spcBef>
              <a:buClr>
                <a:schemeClr val="accent3"/>
              </a:buClr>
              <a:buSzPct val="95000"/>
              <a:buFont typeface="Wingdings 2"/>
              <a:buNone/>
              <a:defRPr kumimoji="1"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1"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1"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1"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1"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1"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1"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1"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algn="l" fontAlgn="auto">
              <a:spcAft>
                <a:spcPts val="0"/>
              </a:spcAft>
            </a:pPr>
            <a:r>
              <a:rPr lang="ja-JP" altLang="en-US" sz="4800" dirty="0" smtClean="0">
                <a:latin typeface="+mj-ea"/>
                <a:ea typeface="+mj-ea"/>
              </a:rPr>
              <a:t>・資質能力の明確化</a:t>
            </a:r>
            <a:endParaRPr lang="en-US" altLang="ja-JP" sz="4800" dirty="0" smtClean="0">
              <a:latin typeface="+mj-ea"/>
              <a:ea typeface="+mj-ea"/>
            </a:endParaRPr>
          </a:p>
          <a:p>
            <a:pPr algn="l" fontAlgn="auto">
              <a:spcAft>
                <a:spcPts val="0"/>
              </a:spcAft>
            </a:pPr>
            <a:r>
              <a:rPr lang="ja-JP" altLang="en-US" sz="4800" dirty="0" smtClean="0">
                <a:latin typeface="+mj-ea"/>
                <a:ea typeface="+mj-ea"/>
              </a:rPr>
              <a:t>・「主体的</a:t>
            </a:r>
            <a:r>
              <a:rPr lang="ja-JP" altLang="en-US" sz="4800" b="1" dirty="0" smtClean="0">
                <a:latin typeface="+mj-ea"/>
                <a:ea typeface="+mj-ea"/>
              </a:rPr>
              <a:t>・</a:t>
            </a:r>
            <a:r>
              <a:rPr lang="ja-JP" altLang="en-US" sz="4800" dirty="0" smtClean="0">
                <a:latin typeface="+mj-ea"/>
                <a:ea typeface="+mj-ea"/>
              </a:rPr>
              <a:t>対話的で深い学び</a:t>
            </a:r>
            <a:endParaRPr lang="en-US" altLang="ja-JP" sz="4800" dirty="0" smtClean="0">
              <a:latin typeface="+mj-ea"/>
              <a:ea typeface="+mj-ea"/>
            </a:endParaRPr>
          </a:p>
          <a:p>
            <a:pPr algn="ctr" fontAlgn="auto">
              <a:spcAft>
                <a:spcPts val="0"/>
              </a:spcAft>
            </a:pPr>
            <a:r>
              <a:rPr lang="ja-JP" altLang="en-US" sz="4800" dirty="0">
                <a:latin typeface="+mj-ea"/>
                <a:ea typeface="+mj-ea"/>
              </a:rPr>
              <a:t>　</a:t>
            </a:r>
            <a:r>
              <a:rPr lang="ja-JP" altLang="en-US" sz="4800" dirty="0" smtClean="0">
                <a:latin typeface="+mj-ea"/>
                <a:ea typeface="+mj-ea"/>
              </a:rPr>
              <a:t>　　（アクティブ・ラーニング）</a:t>
            </a:r>
            <a:endParaRPr lang="en-US" altLang="ja-JP" sz="4800" dirty="0" smtClean="0">
              <a:latin typeface="+mj-ea"/>
              <a:ea typeface="+mj-ea"/>
            </a:endParaRPr>
          </a:p>
          <a:p>
            <a:pPr algn="l" fontAlgn="auto">
              <a:spcAft>
                <a:spcPts val="0"/>
              </a:spcAft>
            </a:pPr>
            <a:r>
              <a:rPr lang="ja-JP" altLang="en-US" sz="4800" dirty="0" smtClean="0">
                <a:latin typeface="+mj-ea"/>
                <a:ea typeface="+mj-ea"/>
              </a:rPr>
              <a:t>・「カリキュラム・マネジメント」</a:t>
            </a:r>
            <a:endParaRPr lang="en-US" altLang="ja-JP" sz="4800" dirty="0">
              <a:latin typeface="+mj-ea"/>
              <a:ea typeface="+mj-ea"/>
            </a:endParaRPr>
          </a:p>
        </p:txBody>
      </p:sp>
      <p:sp>
        <p:nvSpPr>
          <p:cNvPr id="5" name="タイトル 1"/>
          <p:cNvSpPr txBox="1">
            <a:spLocks/>
          </p:cNvSpPr>
          <p:nvPr/>
        </p:nvSpPr>
        <p:spPr>
          <a:xfrm>
            <a:off x="457200" y="704088"/>
            <a:ext cx="8229600" cy="1143000"/>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1"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fontAlgn="auto">
              <a:spcAft>
                <a:spcPts val="0"/>
              </a:spcAft>
            </a:pPr>
            <a:r>
              <a:rPr lang="en-US" altLang="ja-JP" dirty="0" smtClean="0">
                <a:solidFill>
                  <a:srgbClr val="FF00FF"/>
                </a:solidFill>
              </a:rPr>
              <a:t>《</a:t>
            </a:r>
            <a:r>
              <a:rPr lang="ja-JP" altLang="en-US" dirty="0" smtClean="0">
                <a:solidFill>
                  <a:srgbClr val="FF00FF"/>
                </a:solidFill>
              </a:rPr>
              <a:t>具体的な改善の方向性</a:t>
            </a:r>
            <a:r>
              <a:rPr lang="en-US" altLang="ja-JP" dirty="0" smtClean="0">
                <a:solidFill>
                  <a:srgbClr val="FF00FF"/>
                </a:solidFill>
              </a:rPr>
              <a:t>》</a:t>
            </a:r>
            <a:endParaRPr lang="ja-JP" altLang="en-US" dirty="0">
              <a:solidFill>
                <a:srgbClr val="FF00FF"/>
              </a:solidFill>
            </a:endParaRPr>
          </a:p>
        </p:txBody>
      </p:sp>
    </p:spTree>
    <p:extLst>
      <p:ext uri="{BB962C8B-B14F-4D97-AF65-F5344CB8AC3E}">
        <p14:creationId xmlns:p14="http://schemas.microsoft.com/office/powerpoint/2010/main" val="1569698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2852936"/>
            <a:ext cx="8496944" cy="1080120"/>
          </a:xfrm>
          <a:solidFill>
            <a:schemeClr val="tx1"/>
          </a:solidFill>
        </p:spPr>
        <p:txBody>
          <a:bodyPr anchor="ctr" anchorCtr="0">
            <a:noAutofit/>
          </a:bodyPr>
          <a:lstStyle/>
          <a:p>
            <a:pPr algn="dist">
              <a:defRPr/>
            </a:pPr>
            <a:r>
              <a:rPr lang="ja-JP" altLang="en-US" sz="5400" dirty="0" smtClean="0">
                <a:solidFill>
                  <a:schemeClr val="bg1"/>
                </a:solidFill>
                <a:latin typeface="ＭＳ ゴシック" pitchFamily="49" charset="-128"/>
                <a:ea typeface="ＭＳ ゴシック" pitchFamily="49" charset="-128"/>
              </a:rPr>
              <a:t>「学校の教育力の向上」</a:t>
            </a:r>
            <a:endParaRPr lang="ja-JP" altLang="en-US" sz="5000" dirty="0">
              <a:solidFill>
                <a:schemeClr val="bg1"/>
              </a:solidFill>
              <a:latin typeface="ＭＳ ゴシック" pitchFamily="49" charset="-128"/>
              <a:ea typeface="ＭＳ ゴシック" pitchFamily="49" charset="-128"/>
            </a:endParaRPr>
          </a:p>
        </p:txBody>
      </p:sp>
      <p:sp>
        <p:nvSpPr>
          <p:cNvPr id="3" name="サブタイトル 2"/>
          <p:cNvSpPr>
            <a:spLocks noGrp="1"/>
          </p:cNvSpPr>
          <p:nvPr>
            <p:ph type="subTitle" idx="1"/>
          </p:nvPr>
        </p:nvSpPr>
        <p:spPr>
          <a:xfrm>
            <a:off x="1835696" y="692696"/>
            <a:ext cx="5616624" cy="1008112"/>
          </a:xfrm>
        </p:spPr>
        <p:txBody>
          <a:bodyPr>
            <a:normAutofit/>
          </a:bodyPr>
          <a:lstStyle/>
          <a:p>
            <a:pPr algn="ctr" eaLnBrk="1" hangingPunct="1"/>
            <a:r>
              <a:rPr lang="ja-JP" altLang="en-US" sz="4800" dirty="0" smtClean="0">
                <a:solidFill>
                  <a:srgbClr val="FFFF00"/>
                </a:solidFill>
                <a:latin typeface="ＭＳ ゴシック" pitchFamily="49" charset="-128"/>
                <a:ea typeface="ＭＳ ゴシック" pitchFamily="49" charset="-128"/>
              </a:rPr>
              <a:t>分科会の研究協議</a:t>
            </a:r>
          </a:p>
        </p:txBody>
      </p:sp>
      <p:sp>
        <p:nvSpPr>
          <p:cNvPr id="7" name="タイトル 1"/>
          <p:cNvSpPr txBox="1">
            <a:spLocks/>
          </p:cNvSpPr>
          <p:nvPr/>
        </p:nvSpPr>
        <p:spPr>
          <a:xfrm>
            <a:off x="323528" y="5085184"/>
            <a:ext cx="8496944" cy="1152128"/>
          </a:xfrm>
          <a:prstGeom prst="rect">
            <a:avLst/>
          </a:prstGeom>
          <a:solidFill>
            <a:schemeClr val="tx1"/>
          </a:solidFill>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p>
            <a:pPr marL="0" marR="0" lvl="0" indent="0" algn="dist" defTabSz="914400" rtl="0" eaLnBrk="1" fontAlgn="auto" latinLnBrk="0" hangingPunct="1">
              <a:lnSpc>
                <a:spcPct val="100000"/>
              </a:lnSpc>
              <a:spcBef>
                <a:spcPct val="0"/>
              </a:spcBef>
              <a:spcAft>
                <a:spcPts val="0"/>
              </a:spcAft>
              <a:buClrTx/>
              <a:buSzTx/>
              <a:buFontTx/>
              <a:buNone/>
              <a:tabLst/>
              <a:defRPr/>
            </a:pPr>
            <a:r>
              <a:rPr kumimoji="1" lang="ja-JP" altLang="en-US" sz="5000" b="1" i="0" u="none" strike="noStrike" kern="1200" cap="none" spc="0" normalizeH="0" baseline="0" noProof="0" dirty="0" smtClean="0">
                <a:ln>
                  <a:noFill/>
                </a:ln>
                <a:solidFill>
                  <a:schemeClr val="bg1"/>
                </a:solidFill>
                <a:effectLst>
                  <a:outerShdw blurRad="38100" dist="25400" dir="5400000" algn="tl" rotWithShape="0">
                    <a:srgbClr val="000000">
                      <a:alpha val="43000"/>
                    </a:srgbClr>
                  </a:outerShdw>
                </a:effectLst>
                <a:uLnTx/>
                <a:uFillTx/>
                <a:latin typeface="ＭＳ ゴシック" pitchFamily="49" charset="-128"/>
                <a:ea typeface="ＭＳ ゴシック" pitchFamily="49" charset="-128"/>
                <a:cs typeface="+mj-cs"/>
              </a:rPr>
              <a:t>「組織力の向上・人材育成」</a:t>
            </a:r>
            <a:endParaRPr kumimoji="1" lang="ja-JP" altLang="en-US" sz="5000" b="1" i="0" u="none" strike="noStrike" kern="1200" cap="none" spc="0" normalizeH="0" baseline="0" noProof="0" dirty="0">
              <a:ln>
                <a:noFill/>
              </a:ln>
              <a:solidFill>
                <a:schemeClr val="bg1"/>
              </a:solidFill>
              <a:effectLst>
                <a:outerShdw blurRad="38100" dist="25400" dir="5400000" algn="tl" rotWithShape="0">
                  <a:srgbClr val="000000">
                    <a:alpha val="43000"/>
                  </a:srgbClr>
                </a:outerShdw>
              </a:effectLst>
              <a:uLnTx/>
              <a:uFillTx/>
              <a:latin typeface="ＭＳ ゴシック" pitchFamily="49" charset="-128"/>
              <a:ea typeface="ＭＳ ゴシック" pitchFamily="49" charset="-128"/>
              <a:cs typeface="+mj-cs"/>
            </a:endParaRPr>
          </a:p>
        </p:txBody>
      </p:sp>
      <p:sp>
        <p:nvSpPr>
          <p:cNvPr id="8" name="テキスト ボックス 7"/>
          <p:cNvSpPr txBox="1"/>
          <p:nvPr/>
        </p:nvSpPr>
        <p:spPr>
          <a:xfrm>
            <a:off x="323528" y="1052736"/>
            <a:ext cx="2808312" cy="369332"/>
          </a:xfrm>
          <a:prstGeom prst="rect">
            <a:avLst/>
          </a:prstGeom>
          <a:noFill/>
        </p:spPr>
        <p:txBody>
          <a:bodyPr wrap="square" rtlCol="0">
            <a:spAutoFit/>
          </a:bodyPr>
          <a:lstStyle/>
          <a:p>
            <a:endParaRPr kumimoji="1" lang="ja-JP" altLang="en-US" dirty="0"/>
          </a:p>
        </p:txBody>
      </p:sp>
      <p:sp>
        <p:nvSpPr>
          <p:cNvPr id="11" name="テキスト ボックス 10"/>
          <p:cNvSpPr txBox="1"/>
          <p:nvPr/>
        </p:nvSpPr>
        <p:spPr>
          <a:xfrm>
            <a:off x="323528" y="1916832"/>
            <a:ext cx="7128792" cy="769441"/>
          </a:xfrm>
          <a:prstGeom prst="rect">
            <a:avLst/>
          </a:prstGeom>
          <a:noFill/>
        </p:spPr>
        <p:txBody>
          <a:bodyPr wrap="square" rtlCol="0">
            <a:spAutoFit/>
          </a:bodyPr>
          <a:lstStyle/>
          <a:p>
            <a:pPr algn="ctr"/>
            <a:r>
              <a:rPr lang="ja-JP" altLang="en-US" sz="4400" b="1" cap="small" dirty="0" smtClean="0">
                <a:solidFill>
                  <a:srgbClr val="FF66FF"/>
                </a:solidFill>
                <a:latin typeface="ＭＳ ゴシック" pitchFamily="49" charset="-128"/>
                <a:ea typeface="ＭＳ ゴシック" pitchFamily="49" charset="-128"/>
              </a:rPr>
              <a:t>子どもの実態や地域の特性</a:t>
            </a:r>
            <a:endParaRPr lang="en-US" altLang="ja-JP" sz="4400" b="1" cap="small" dirty="0" smtClean="0">
              <a:solidFill>
                <a:srgbClr val="FF66FF"/>
              </a:solidFill>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endParaRPr kumimoji="1" lang="ja-JP" altLang="en-US" dirty="0"/>
          </a:p>
        </p:txBody>
      </p:sp>
      <p:pic>
        <p:nvPicPr>
          <p:cNvPr id="3" name="コンテンツ プレースホルダー 2"/>
          <p:cNvPicPr>
            <a:picLocks noGrp="1" noChangeAspect="1"/>
          </p:cNvPicPr>
          <p:nvPr>
            <p:ph sz="half" idx="1"/>
          </p:nvPr>
        </p:nvPicPr>
        <p:blipFill rotWithShape="1">
          <a:blip r:embed="rId3" cstate="print">
            <a:extLst>
              <a:ext uri="{28A0092B-C50C-407E-A947-70E740481C1C}">
                <a14:useLocalDpi xmlns:a14="http://schemas.microsoft.com/office/drawing/2010/main" val="0"/>
              </a:ext>
            </a:extLst>
          </a:blip>
          <a:srcRect l="68139"/>
          <a:stretch/>
        </p:blipFill>
        <p:spPr>
          <a:xfrm>
            <a:off x="6084168" y="0"/>
            <a:ext cx="2844824" cy="6696744"/>
          </a:xfrm>
        </p:spPr>
      </p:pic>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 y="2052862"/>
            <a:ext cx="6325344" cy="4724241"/>
          </a:xfrm>
          <a:prstGeom prst="rect">
            <a:avLst/>
          </a:prstGeom>
        </p:spPr>
      </p:pic>
      <p:sp>
        <p:nvSpPr>
          <p:cNvPr id="5" name="角丸四角形 4"/>
          <p:cNvSpPr/>
          <p:nvPr/>
        </p:nvSpPr>
        <p:spPr>
          <a:xfrm>
            <a:off x="-11833" y="-153615"/>
            <a:ext cx="6312025" cy="2377769"/>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6000" b="1" dirty="0" smtClean="0">
                <a:solidFill>
                  <a:schemeClr val="tx1"/>
                </a:solidFill>
                <a:latin typeface="ＭＳ ゴシック" pitchFamily="49" charset="-128"/>
                <a:ea typeface="ＭＳ ゴシック" pitchFamily="49" charset="-128"/>
              </a:rPr>
              <a:t>第</a:t>
            </a:r>
            <a:r>
              <a:rPr lang="en-US" altLang="ja-JP" sz="6000" b="1" dirty="0" smtClean="0">
                <a:solidFill>
                  <a:schemeClr val="tx1"/>
                </a:solidFill>
                <a:latin typeface="ＭＳ ゴシック" pitchFamily="49" charset="-128"/>
                <a:ea typeface="ＭＳ ゴシック" pitchFamily="49" charset="-128"/>
              </a:rPr>
              <a:t>58</a:t>
            </a:r>
            <a:r>
              <a:rPr lang="ja-JP" altLang="en-US" sz="6000" b="1" dirty="0" smtClean="0">
                <a:solidFill>
                  <a:schemeClr val="tx1"/>
                </a:solidFill>
                <a:latin typeface="ＭＳ ゴシック" pitchFamily="49" charset="-128"/>
                <a:ea typeface="ＭＳ ゴシック" pitchFamily="49" charset="-128"/>
              </a:rPr>
              <a:t>回十勝大会</a:t>
            </a:r>
            <a:endParaRPr lang="ja-JP" altLang="en-US" sz="6000" b="1" dirty="0">
              <a:solidFill>
                <a:schemeClr val="tx1"/>
              </a:solidFill>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11560" y="4653136"/>
            <a:ext cx="8064896" cy="1185863"/>
          </a:xfrm>
        </p:spPr>
        <p:txBody>
          <a:bodyPr anchor="ctr" anchorCtr="0">
            <a:normAutofit/>
          </a:bodyPr>
          <a:lstStyle/>
          <a:p>
            <a:pPr algn="ctr" eaLnBrk="1" hangingPunct="1"/>
            <a:r>
              <a:rPr lang="ja-JP" altLang="en-US" sz="6600" dirty="0" smtClean="0">
                <a:solidFill>
                  <a:srgbClr val="FFFF99"/>
                </a:solidFill>
                <a:latin typeface="ＭＳ ゴシック" pitchFamily="49" charset="-128"/>
                <a:ea typeface="ＭＳ ゴシック" pitchFamily="49" charset="-128"/>
              </a:rPr>
              <a:t>分科会の充実</a:t>
            </a:r>
            <a:endParaRPr lang="ja-JP" altLang="en-US" sz="11500" dirty="0" smtClean="0">
              <a:solidFill>
                <a:srgbClr val="FFFF99"/>
              </a:solidFill>
              <a:latin typeface="ＭＳ ゴシック" pitchFamily="49" charset="-128"/>
              <a:ea typeface="ＭＳ ゴシック" pitchFamily="49" charset="-128"/>
            </a:endParaRPr>
          </a:p>
        </p:txBody>
      </p:sp>
      <p:pic>
        <p:nvPicPr>
          <p:cNvPr id="2050" name="Picture 2" descr="E:\記録写真\100CASIO\CIMG3626.JPG"/>
          <p:cNvPicPr>
            <a:picLocks noChangeAspect="1" noChangeArrowheads="1"/>
          </p:cNvPicPr>
          <p:nvPr/>
        </p:nvPicPr>
        <p:blipFill>
          <a:blip r:embed="rId3" cstate="print"/>
          <a:srcRect/>
          <a:stretch>
            <a:fillRect/>
          </a:stretch>
        </p:blipFill>
        <p:spPr bwMode="auto">
          <a:xfrm>
            <a:off x="0" y="476672"/>
            <a:ext cx="4584509" cy="3438383"/>
          </a:xfrm>
          <a:prstGeom prst="rect">
            <a:avLst/>
          </a:prstGeom>
          <a:noFill/>
        </p:spPr>
      </p:pic>
      <p:pic>
        <p:nvPicPr>
          <p:cNvPr id="4" name="図 3" descr="IMG_1619.JPG"/>
          <p:cNvPicPr>
            <a:picLocks noChangeAspect="1"/>
          </p:cNvPicPr>
          <p:nvPr/>
        </p:nvPicPr>
        <p:blipFill>
          <a:blip r:embed="rId4" cstate="email"/>
          <a:stretch>
            <a:fillRect/>
          </a:stretch>
        </p:blipFill>
        <p:spPr>
          <a:xfrm>
            <a:off x="4572000" y="476672"/>
            <a:ext cx="4608512" cy="3456384"/>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63588" y="1772816"/>
            <a:ext cx="7416824" cy="936103"/>
          </a:xfrm>
          <a:solidFill>
            <a:schemeClr val="tx1"/>
          </a:solidFill>
        </p:spPr>
        <p:txBody>
          <a:bodyPr anchor="ctr" anchorCtr="0">
            <a:noAutofit/>
          </a:bodyPr>
          <a:lstStyle/>
          <a:p>
            <a:pPr algn="ctr" eaLnBrk="1" fontAlgn="auto" hangingPunct="1">
              <a:spcAft>
                <a:spcPts val="0"/>
              </a:spcAft>
              <a:defRPr/>
            </a:pPr>
            <a:r>
              <a:rPr lang="ja-JP" altLang="en-US" sz="5400" dirty="0" smtClean="0">
                <a:solidFill>
                  <a:schemeClr val="bg1"/>
                </a:solidFill>
                <a:latin typeface="ＭＳ ゴシック" pitchFamily="49" charset="-128"/>
                <a:ea typeface="ＭＳ ゴシック" pitchFamily="49" charset="-128"/>
              </a:rPr>
              <a:t>新たな方策の検討</a:t>
            </a:r>
            <a:endParaRPr lang="ja-JP" altLang="en-US" sz="5400" dirty="0">
              <a:solidFill>
                <a:schemeClr val="bg1"/>
              </a:solidFill>
              <a:latin typeface="ＭＳ ゴシック" pitchFamily="49" charset="-128"/>
              <a:ea typeface="ＭＳ ゴシック" pitchFamily="49" charset="-128"/>
            </a:endParaRPr>
          </a:p>
        </p:txBody>
      </p:sp>
      <p:sp>
        <p:nvSpPr>
          <p:cNvPr id="5" name="タイトル 1"/>
          <p:cNvSpPr txBox="1">
            <a:spLocks/>
          </p:cNvSpPr>
          <p:nvPr/>
        </p:nvSpPr>
        <p:spPr>
          <a:xfrm>
            <a:off x="899592" y="5229200"/>
            <a:ext cx="7344815" cy="1152127"/>
          </a:xfrm>
          <a:prstGeom prst="rect">
            <a:avLst/>
          </a:prstGeom>
          <a:solidFill>
            <a:schemeClr val="tx1"/>
          </a:solidFill>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5400" b="1" i="0" u="none" strike="noStrike" kern="1200" cap="none" spc="0" normalizeH="0" baseline="0" noProof="0" dirty="0" smtClean="0">
                <a:ln>
                  <a:noFill/>
                </a:ln>
                <a:solidFill>
                  <a:schemeClr val="bg1"/>
                </a:solidFill>
                <a:effectLst>
                  <a:outerShdw blurRad="38100" dist="25400" dir="5400000" algn="tl" rotWithShape="0">
                    <a:srgbClr val="000000">
                      <a:alpha val="43000"/>
                    </a:srgbClr>
                  </a:outerShdw>
                </a:effectLst>
                <a:uLnTx/>
                <a:uFillTx/>
                <a:latin typeface="ＭＳ ゴシック" pitchFamily="49" charset="-128"/>
                <a:ea typeface="ＭＳ ゴシック" pitchFamily="49" charset="-128"/>
                <a:cs typeface="+mj-cs"/>
              </a:rPr>
              <a:t>発信性のある討議</a:t>
            </a:r>
            <a:endParaRPr kumimoji="1" lang="ja-JP" altLang="en-US" sz="5400" b="1" i="0" u="none" strike="noStrike" kern="1200" cap="none" spc="0" normalizeH="0" baseline="0" noProof="0" dirty="0">
              <a:ln>
                <a:noFill/>
              </a:ln>
              <a:solidFill>
                <a:schemeClr val="bg1"/>
              </a:solidFill>
              <a:effectLst>
                <a:outerShdw blurRad="38100" dist="25400" dir="5400000" algn="tl" rotWithShape="0">
                  <a:srgbClr val="000000">
                    <a:alpha val="43000"/>
                  </a:srgbClr>
                </a:outerShdw>
              </a:effectLst>
              <a:uLnTx/>
              <a:uFillTx/>
              <a:latin typeface="ＭＳ ゴシック" pitchFamily="49" charset="-128"/>
              <a:ea typeface="ＭＳ ゴシック" pitchFamily="49" charset="-128"/>
              <a:cs typeface="+mj-cs"/>
            </a:endParaRPr>
          </a:p>
        </p:txBody>
      </p:sp>
      <p:sp>
        <p:nvSpPr>
          <p:cNvPr id="6" name="タイトル 1"/>
          <p:cNvSpPr txBox="1">
            <a:spLocks/>
          </p:cNvSpPr>
          <p:nvPr/>
        </p:nvSpPr>
        <p:spPr>
          <a:xfrm>
            <a:off x="863588" y="3140968"/>
            <a:ext cx="7416824" cy="1800199"/>
          </a:xfrm>
          <a:prstGeom prst="rect">
            <a:avLst/>
          </a:prstGeom>
          <a:solidFill>
            <a:schemeClr val="tx1"/>
          </a:solidFill>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5400" b="1" noProof="0" dirty="0" smtClean="0">
                <a:solidFill>
                  <a:schemeClr val="bg1"/>
                </a:solidFill>
                <a:effectLst>
                  <a:outerShdw blurRad="38100" dist="25400" dir="5400000" algn="tl" rotWithShape="0">
                    <a:srgbClr val="000000">
                      <a:alpha val="43000"/>
                    </a:srgbClr>
                  </a:outerShdw>
                </a:effectLst>
                <a:latin typeface="ＭＳ ゴシック" pitchFamily="49" charset="-128"/>
                <a:ea typeface="ＭＳ ゴシック" pitchFamily="49" charset="-128"/>
                <a:cs typeface="+mj-cs"/>
              </a:rPr>
              <a:t>学校運営上の課題</a:t>
            </a:r>
            <a:endParaRPr lang="en-US" altLang="ja-JP" sz="5400" b="1" dirty="0">
              <a:solidFill>
                <a:schemeClr val="bg1"/>
              </a:solidFill>
              <a:effectLst>
                <a:outerShdw blurRad="38100" dist="25400" dir="5400000" algn="tl" rotWithShape="0">
                  <a:srgbClr val="000000">
                    <a:alpha val="43000"/>
                  </a:srgbClr>
                </a:outerShdw>
              </a:effectLst>
              <a:latin typeface="ＭＳ ゴシック" pitchFamily="49" charset="-128"/>
              <a:ea typeface="ＭＳ ゴシック" pitchFamily="49" charset="-128"/>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5400" b="1" noProof="0" dirty="0" smtClean="0">
                <a:solidFill>
                  <a:schemeClr val="bg1"/>
                </a:solidFill>
                <a:effectLst>
                  <a:outerShdw blurRad="38100" dist="25400" dir="5400000" algn="tl" rotWithShape="0">
                    <a:srgbClr val="000000">
                      <a:alpha val="43000"/>
                    </a:srgbClr>
                  </a:outerShdw>
                </a:effectLst>
                <a:latin typeface="ＭＳ ゴシック" pitchFamily="49" charset="-128"/>
                <a:ea typeface="ＭＳ ゴシック" pitchFamily="49" charset="-128"/>
                <a:cs typeface="+mj-cs"/>
              </a:rPr>
              <a:t>　の明確化</a:t>
            </a:r>
            <a:endParaRPr kumimoji="1" lang="ja-JP" altLang="en-US" sz="5400" b="1" i="0" u="none" strike="noStrike" kern="1200" cap="none" spc="0" normalizeH="0" baseline="0" noProof="0" dirty="0">
              <a:ln>
                <a:noFill/>
              </a:ln>
              <a:solidFill>
                <a:schemeClr val="bg1"/>
              </a:solidFill>
              <a:effectLst>
                <a:outerShdw blurRad="38100" dist="25400" dir="5400000" algn="tl" rotWithShape="0">
                  <a:srgbClr val="000000">
                    <a:alpha val="43000"/>
                  </a:srgbClr>
                </a:outerShdw>
              </a:effectLst>
              <a:uLnTx/>
              <a:uFillTx/>
              <a:latin typeface="ＭＳ ゴシック" pitchFamily="49" charset="-128"/>
              <a:ea typeface="ＭＳ ゴシック" pitchFamily="49" charset="-128"/>
              <a:cs typeface="+mj-cs"/>
            </a:endParaRPr>
          </a:p>
        </p:txBody>
      </p:sp>
      <p:sp>
        <p:nvSpPr>
          <p:cNvPr id="7" name="タイトル 1"/>
          <p:cNvSpPr txBox="1">
            <a:spLocks/>
          </p:cNvSpPr>
          <p:nvPr/>
        </p:nvSpPr>
        <p:spPr>
          <a:xfrm>
            <a:off x="179512" y="404664"/>
            <a:ext cx="8784976" cy="936103"/>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4000" b="1" noProof="0" dirty="0" smtClean="0">
                <a:solidFill>
                  <a:srgbClr val="FFFF00"/>
                </a:solidFill>
                <a:effectLst>
                  <a:outerShdw blurRad="38100" dist="25400" dir="5400000" algn="tl" rotWithShape="0">
                    <a:srgbClr val="000000">
                      <a:alpha val="43000"/>
                    </a:srgbClr>
                  </a:outerShdw>
                </a:effectLst>
                <a:latin typeface="ＭＳ ゴシック" pitchFamily="49" charset="-128"/>
                <a:ea typeface="ＭＳ ゴシック" pitchFamily="49" charset="-128"/>
                <a:cs typeface="+mj-cs"/>
              </a:rPr>
              <a:t>参画型分科会の工夫・協議の活性化</a:t>
            </a:r>
            <a:endParaRPr kumimoji="1" lang="ja-JP" altLang="en-US" sz="4000" b="1" i="0" u="none" strike="noStrike" kern="1200" cap="none" spc="0" normalizeH="0" baseline="0" noProof="0" dirty="0">
              <a:ln>
                <a:noFill/>
              </a:ln>
              <a:solidFill>
                <a:srgbClr val="FFFF00"/>
              </a:solidFill>
              <a:effectLst>
                <a:outerShdw blurRad="38100" dist="25400" dir="5400000" algn="tl" rotWithShape="0">
                  <a:srgbClr val="000000">
                    <a:alpha val="43000"/>
                  </a:srgbClr>
                </a:outerShdw>
              </a:effectLst>
              <a:uLnTx/>
              <a:uFillTx/>
              <a:latin typeface="ＭＳ ゴシック" pitchFamily="49" charset="-128"/>
              <a:ea typeface="ＭＳ ゴシック" pitchFamily="49" charset="-128"/>
              <a:cs typeface="+mj-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1268760"/>
            <a:ext cx="8352606" cy="2591222"/>
          </a:xfrm>
        </p:spPr>
        <p:txBody>
          <a:bodyPr>
            <a:noAutofit/>
          </a:bodyPr>
          <a:lstStyle/>
          <a:p>
            <a:pPr algn="l" eaLnBrk="1" fontAlgn="auto" hangingPunct="1">
              <a:spcAft>
                <a:spcPts val="0"/>
              </a:spcAft>
              <a:defRPr/>
            </a:pPr>
            <a:r>
              <a:rPr lang="ja-JP" altLang="en-US" sz="4400" spc="-150" dirty="0" smtClean="0">
                <a:solidFill>
                  <a:srgbClr val="FFFF00"/>
                </a:solidFill>
                <a:latin typeface="ＭＳ ゴシック" pitchFamily="49" charset="-128"/>
                <a:ea typeface="ＭＳ ゴシック" pitchFamily="49" charset="-128"/>
              </a:rPr>
              <a:t>小樽市出身</a:t>
            </a:r>
            <a:r>
              <a:rPr lang="ja-JP" altLang="en-US" sz="4400" spc="-150" dirty="0" smtClean="0">
                <a:solidFill>
                  <a:srgbClr val="FFFF99"/>
                </a:solidFill>
                <a:latin typeface="ＭＳ ゴシック" pitchFamily="49" charset="-128"/>
                <a:ea typeface="ＭＳ ゴシック" pitchFamily="49" charset="-128"/>
              </a:rPr>
              <a:t>　</a:t>
            </a:r>
            <a:r>
              <a:rPr lang="en-US" altLang="ja-JP" sz="4400" spc="-150" dirty="0" smtClean="0">
                <a:solidFill>
                  <a:srgbClr val="FFFF99"/>
                </a:solidFill>
                <a:latin typeface="ＭＳ ゴシック" pitchFamily="49" charset="-128"/>
                <a:ea typeface="ＭＳ ゴシック" pitchFamily="49" charset="-128"/>
              </a:rPr>
              <a:t/>
            </a:r>
            <a:br>
              <a:rPr lang="en-US" altLang="ja-JP" sz="4400" spc="-150" dirty="0" smtClean="0">
                <a:solidFill>
                  <a:srgbClr val="FFFF99"/>
                </a:solidFill>
                <a:latin typeface="ＭＳ ゴシック" pitchFamily="49" charset="-128"/>
                <a:ea typeface="ＭＳ ゴシック" pitchFamily="49" charset="-128"/>
              </a:rPr>
            </a:br>
            <a:r>
              <a:rPr lang="ja-JP" altLang="en-US" sz="4400" spc="-150" dirty="0" smtClean="0">
                <a:solidFill>
                  <a:srgbClr val="FFFF99"/>
                </a:solidFill>
                <a:latin typeface="ＭＳ ゴシック" pitchFamily="49" charset="-128"/>
                <a:ea typeface="ＭＳ ゴシック" pitchFamily="49" charset="-128"/>
              </a:rPr>
              <a:t>精神科医・立教大学教授</a:t>
            </a:r>
            <a:r>
              <a:rPr lang="ja-JP" altLang="en-US" sz="4400" dirty="0" smtClean="0">
                <a:solidFill>
                  <a:srgbClr val="FFFF00"/>
                </a:solidFill>
                <a:latin typeface="ＭＳ ゴシック" pitchFamily="49" charset="-128"/>
                <a:ea typeface="ＭＳ ゴシック" pitchFamily="49" charset="-128"/>
              </a:rPr>
              <a:t>　　</a:t>
            </a:r>
            <a:r>
              <a:rPr lang="en-US" altLang="ja-JP" sz="4400" dirty="0" smtClean="0">
                <a:solidFill>
                  <a:srgbClr val="FFFF00"/>
                </a:solidFill>
                <a:latin typeface="ＭＳ ゴシック" pitchFamily="49" charset="-128"/>
                <a:ea typeface="ＭＳ ゴシック" pitchFamily="49" charset="-128"/>
              </a:rPr>
              <a:t/>
            </a:r>
            <a:br>
              <a:rPr lang="en-US" altLang="ja-JP" sz="4400" dirty="0" smtClean="0">
                <a:solidFill>
                  <a:srgbClr val="FFFF00"/>
                </a:solidFill>
                <a:latin typeface="ＭＳ ゴシック" pitchFamily="49" charset="-128"/>
                <a:ea typeface="ＭＳ ゴシック" pitchFamily="49" charset="-128"/>
              </a:rPr>
            </a:br>
            <a:r>
              <a:rPr lang="ja-JP" altLang="en-US" sz="4400" dirty="0" smtClean="0">
                <a:solidFill>
                  <a:srgbClr val="FFFF00"/>
                </a:solidFill>
                <a:latin typeface="ＭＳ ゴシック" pitchFamily="49" charset="-128"/>
                <a:ea typeface="ＭＳ ゴシック" pitchFamily="49" charset="-128"/>
              </a:rPr>
              <a:t>　　　</a:t>
            </a:r>
            <a:r>
              <a:rPr lang="ja-JP" altLang="en-US" sz="8800" dirty="0" smtClean="0">
                <a:solidFill>
                  <a:srgbClr val="FFFF00"/>
                </a:solidFill>
                <a:latin typeface="AR P丸ゴシック体E" pitchFamily="50" charset="-128"/>
                <a:ea typeface="AR P丸ゴシック体E" pitchFamily="50" charset="-128"/>
              </a:rPr>
              <a:t>香山リカ</a:t>
            </a:r>
            <a:r>
              <a:rPr lang="ja-JP" altLang="en-US" sz="8000" dirty="0" smtClean="0">
                <a:solidFill>
                  <a:srgbClr val="FFFF00"/>
                </a:solidFill>
                <a:latin typeface="AR P丸ゴシック体E" pitchFamily="50" charset="-128"/>
                <a:ea typeface="AR P丸ゴシック体E" pitchFamily="50" charset="-128"/>
              </a:rPr>
              <a:t> 氏</a:t>
            </a:r>
            <a:endParaRPr lang="ja-JP" altLang="en-US" sz="8000" dirty="0">
              <a:solidFill>
                <a:srgbClr val="FFFF00"/>
              </a:solidFill>
              <a:latin typeface="AR P丸ゴシック体E" pitchFamily="50" charset="-128"/>
              <a:ea typeface="AR P丸ゴシック体E" pitchFamily="50" charset="-128"/>
            </a:endParaRPr>
          </a:p>
        </p:txBody>
      </p:sp>
      <p:sp>
        <p:nvSpPr>
          <p:cNvPr id="3" name="サブタイトル 2"/>
          <p:cNvSpPr>
            <a:spLocks noGrp="1"/>
          </p:cNvSpPr>
          <p:nvPr>
            <p:ph type="subTitle" idx="1"/>
          </p:nvPr>
        </p:nvSpPr>
        <p:spPr>
          <a:xfrm>
            <a:off x="251520" y="188640"/>
            <a:ext cx="2448272" cy="864096"/>
          </a:xfrm>
        </p:spPr>
        <p:txBody>
          <a:bodyPr anchor="ctr" anchorCtr="0"/>
          <a:lstStyle/>
          <a:p>
            <a:pPr algn="ctr" eaLnBrk="1" hangingPunct="1"/>
            <a:r>
              <a:rPr lang="ja-JP" altLang="en-US" sz="4800" dirty="0" smtClean="0">
                <a:solidFill>
                  <a:srgbClr val="FF66FF"/>
                </a:solidFill>
                <a:latin typeface="AR P丸ゴシック体E" pitchFamily="50" charset="-128"/>
                <a:ea typeface="AR P丸ゴシック体E" pitchFamily="50" charset="-128"/>
              </a:rPr>
              <a:t>講　演</a:t>
            </a:r>
            <a:endParaRPr lang="ja-JP" altLang="en-US" sz="4800" dirty="0" smtClean="0">
              <a:solidFill>
                <a:schemeClr val="tx1"/>
              </a:solidFill>
              <a:latin typeface="ＭＳ ゴシック" pitchFamily="49" charset="-128"/>
              <a:ea typeface="ＭＳ ゴシック" pitchFamily="49" charset="-128"/>
            </a:endParaRPr>
          </a:p>
        </p:txBody>
      </p:sp>
      <p:sp>
        <p:nvSpPr>
          <p:cNvPr id="4" name="タイトル 1"/>
          <p:cNvSpPr txBox="1">
            <a:spLocks/>
          </p:cNvSpPr>
          <p:nvPr/>
        </p:nvSpPr>
        <p:spPr>
          <a:xfrm>
            <a:off x="251520" y="3933056"/>
            <a:ext cx="8712968" cy="2519735"/>
          </a:xfrm>
          <a:prstGeom prst="rect">
            <a:avLst/>
          </a:prstGeom>
        </p:spPr>
        <p:txBody>
          <a:bodyPr anchor="b"/>
          <a:lstStyle/>
          <a:p>
            <a:pPr algn="ctr" eaLnBrk="1" fontAlgn="auto" hangingPunct="1">
              <a:spcAft>
                <a:spcPts val="0"/>
              </a:spcAft>
              <a:defRPr/>
            </a:pPr>
            <a:r>
              <a:rPr lang="ja-JP" altLang="en-US" sz="5400" b="1" cap="small" spc="-300" dirty="0" smtClean="0">
                <a:effectLst>
                  <a:outerShdw blurRad="38100" dist="38100" dir="2700000" algn="tl">
                    <a:srgbClr val="000000">
                      <a:alpha val="43137"/>
                    </a:srgbClr>
                  </a:outerShdw>
                </a:effectLst>
                <a:latin typeface="ＭＳ ゴシック" pitchFamily="49" charset="-128"/>
                <a:ea typeface="ＭＳ ゴシック" pitchFamily="49" charset="-128"/>
                <a:cs typeface="+mj-cs"/>
              </a:rPr>
              <a:t>子どもの心のバランスとケア</a:t>
            </a:r>
            <a:endParaRPr lang="en-US" altLang="ja-JP" sz="5400" b="1" cap="small" spc="-300" dirty="0" smtClean="0">
              <a:effectLst>
                <a:outerShdw blurRad="38100" dist="38100" dir="2700000" algn="tl">
                  <a:srgbClr val="000000">
                    <a:alpha val="43137"/>
                  </a:srgbClr>
                </a:outerShdw>
              </a:effectLst>
              <a:latin typeface="ＭＳ ゴシック" pitchFamily="49" charset="-128"/>
              <a:ea typeface="ＭＳ ゴシック" pitchFamily="49" charset="-128"/>
              <a:cs typeface="+mj-cs"/>
            </a:endParaRPr>
          </a:p>
          <a:p>
            <a:pPr eaLnBrk="1" fontAlgn="auto" hangingPunct="1">
              <a:spcAft>
                <a:spcPts val="0"/>
              </a:spcAft>
              <a:defRPr/>
            </a:pPr>
            <a:r>
              <a:rPr lang="ja-JP" altLang="en-US" sz="4800" b="1" cap="small" spc="-300" dirty="0" smtClean="0">
                <a:effectLst>
                  <a:outerShdw blurRad="38100" dist="38100" dir="2700000" algn="tl">
                    <a:srgbClr val="000000">
                      <a:alpha val="43137"/>
                    </a:srgbClr>
                  </a:outerShdw>
                </a:effectLst>
                <a:latin typeface="ＭＳ ゴシック" pitchFamily="49" charset="-128"/>
                <a:ea typeface="ＭＳ ゴシック" pitchFamily="49" charset="-128"/>
                <a:cs typeface="+mj-cs"/>
              </a:rPr>
              <a:t>～診察室から見る</a:t>
            </a:r>
            <a:endParaRPr lang="en-US" altLang="ja-JP" sz="4800" b="1" cap="small" spc="-300" dirty="0" smtClean="0">
              <a:effectLst>
                <a:outerShdw blurRad="38100" dist="38100" dir="2700000" algn="tl">
                  <a:srgbClr val="000000">
                    <a:alpha val="43137"/>
                  </a:srgbClr>
                </a:outerShdw>
              </a:effectLst>
              <a:latin typeface="ＭＳ ゴシック" pitchFamily="49" charset="-128"/>
              <a:ea typeface="ＭＳ ゴシック" pitchFamily="49" charset="-128"/>
              <a:cs typeface="+mj-cs"/>
            </a:endParaRPr>
          </a:p>
          <a:p>
            <a:pPr algn="ctr" eaLnBrk="1" fontAlgn="auto" hangingPunct="1">
              <a:spcAft>
                <a:spcPts val="0"/>
              </a:spcAft>
              <a:defRPr/>
            </a:pPr>
            <a:r>
              <a:rPr lang="en-US" altLang="ja-JP" sz="4800" b="1" cap="small" spc="-300" dirty="0" smtClean="0">
                <a:effectLst>
                  <a:outerShdw blurRad="38100" dist="38100" dir="2700000" algn="tl">
                    <a:srgbClr val="000000">
                      <a:alpha val="43137"/>
                    </a:srgbClr>
                  </a:outerShdw>
                </a:effectLst>
                <a:latin typeface="ＭＳ ゴシック" pitchFamily="49" charset="-128"/>
                <a:ea typeface="ＭＳ ゴシック" pitchFamily="49" charset="-128"/>
                <a:cs typeface="+mj-cs"/>
              </a:rPr>
              <a:t>『</a:t>
            </a:r>
            <a:r>
              <a:rPr lang="ja-JP" altLang="en-US" sz="4800" b="1" cap="small" spc="-300" dirty="0" smtClean="0">
                <a:effectLst>
                  <a:outerShdw blurRad="38100" dist="38100" dir="2700000" algn="tl">
                    <a:srgbClr val="000000">
                      <a:alpha val="43137"/>
                    </a:srgbClr>
                  </a:outerShdw>
                </a:effectLst>
                <a:latin typeface="ＭＳ ゴシック" pitchFamily="49" charset="-128"/>
                <a:ea typeface="ＭＳ ゴシック" pitchFamily="49" charset="-128"/>
                <a:cs typeface="+mj-cs"/>
              </a:rPr>
              <a:t>学校・教師・子ども</a:t>
            </a:r>
            <a:r>
              <a:rPr lang="en-US" altLang="ja-JP" sz="4800" b="1" cap="small" spc="-300" dirty="0" smtClean="0">
                <a:effectLst>
                  <a:outerShdw blurRad="38100" dist="38100" dir="2700000" algn="tl">
                    <a:srgbClr val="000000">
                      <a:alpha val="43137"/>
                    </a:srgbClr>
                  </a:outerShdw>
                </a:effectLst>
                <a:latin typeface="ＭＳ ゴシック" pitchFamily="49" charset="-128"/>
                <a:ea typeface="ＭＳ ゴシック" pitchFamily="49" charset="-128"/>
                <a:cs typeface="+mj-cs"/>
              </a:rPr>
              <a:t>』</a:t>
            </a:r>
            <a:r>
              <a:rPr lang="ja-JP" altLang="en-US" sz="4400" b="1" cap="small" spc="-300" dirty="0" smtClean="0">
                <a:effectLst>
                  <a:outerShdw blurRad="38100" dist="38100" dir="2700000" algn="tl">
                    <a:srgbClr val="000000">
                      <a:alpha val="43137"/>
                    </a:srgbClr>
                  </a:outerShdw>
                </a:effectLst>
                <a:latin typeface="ＭＳ ゴシック" pitchFamily="49" charset="-128"/>
                <a:ea typeface="ＭＳ ゴシック" pitchFamily="49" charset="-128"/>
                <a:cs typeface="+mj-cs"/>
              </a:rPr>
              <a:t>～</a:t>
            </a:r>
            <a:endParaRPr lang="ja-JP" altLang="en-US" sz="4400" b="1" cap="small" spc="-300" dirty="0">
              <a:effectLst>
                <a:outerShdw blurRad="38100" dist="38100" dir="2700000" algn="tl">
                  <a:srgbClr val="000000">
                    <a:alpha val="43137"/>
                  </a:srgbClr>
                </a:outerShdw>
              </a:effectLst>
              <a:latin typeface="ＭＳ ゴシック" pitchFamily="49" charset="-128"/>
              <a:ea typeface="ＭＳ ゴシック" pitchFamily="49" charset="-128"/>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27882" y="836713"/>
            <a:ext cx="7488237" cy="4105176"/>
          </a:xfrm>
        </p:spPr>
        <p:txBody>
          <a:bodyPr>
            <a:noAutofit/>
          </a:bodyPr>
          <a:lstStyle/>
          <a:p>
            <a:pPr algn="l" eaLnBrk="1" fontAlgn="auto" hangingPunct="1">
              <a:spcAft>
                <a:spcPts val="0"/>
              </a:spcAft>
              <a:defRPr/>
            </a:pPr>
            <a:r>
              <a:rPr lang="ja-JP" altLang="en-US" sz="8000" dirty="0" smtClean="0">
                <a:solidFill>
                  <a:schemeClr val="tx1"/>
                </a:solidFill>
                <a:latin typeface="ＭＳ ゴシック" pitchFamily="49" charset="-128"/>
                <a:ea typeface="ＭＳ ゴシック" pitchFamily="49" charset="-128"/>
              </a:rPr>
              <a:t>二日間にわたる</a:t>
            </a:r>
            <a:r>
              <a:rPr lang="en-US" altLang="ja-JP" sz="8000" dirty="0" smtClean="0">
                <a:solidFill>
                  <a:schemeClr val="tx1"/>
                </a:solidFill>
                <a:latin typeface="ＭＳ ゴシック" pitchFamily="49" charset="-128"/>
                <a:ea typeface="ＭＳ ゴシック" pitchFamily="49" charset="-128"/>
              </a:rPr>
              <a:t/>
            </a:r>
            <a:br>
              <a:rPr lang="en-US" altLang="ja-JP" sz="8000" dirty="0" smtClean="0">
                <a:solidFill>
                  <a:schemeClr val="tx1"/>
                </a:solidFill>
                <a:latin typeface="ＭＳ ゴシック" pitchFamily="49" charset="-128"/>
                <a:ea typeface="ＭＳ ゴシック" pitchFamily="49" charset="-128"/>
              </a:rPr>
            </a:br>
            <a:r>
              <a:rPr lang="ja-JP" altLang="en-US" sz="8000" dirty="0" smtClean="0">
                <a:solidFill>
                  <a:schemeClr val="tx1"/>
                </a:solidFill>
                <a:latin typeface="ＭＳ ゴシック" pitchFamily="49" charset="-128"/>
                <a:ea typeface="ＭＳ ゴシック" pitchFamily="49" charset="-128"/>
              </a:rPr>
              <a:t>大会の充実を</a:t>
            </a:r>
            <a:r>
              <a:rPr lang="en-US" altLang="ja-JP" sz="8000" dirty="0" smtClean="0">
                <a:solidFill>
                  <a:schemeClr val="tx1"/>
                </a:solidFill>
                <a:latin typeface="ＭＳ ゴシック" pitchFamily="49" charset="-128"/>
                <a:ea typeface="ＭＳ ゴシック" pitchFamily="49" charset="-128"/>
              </a:rPr>
              <a:t/>
            </a:r>
            <a:br>
              <a:rPr lang="en-US" altLang="ja-JP" sz="8000" dirty="0" smtClean="0">
                <a:solidFill>
                  <a:schemeClr val="tx1"/>
                </a:solidFill>
                <a:latin typeface="ＭＳ ゴシック" pitchFamily="49" charset="-128"/>
                <a:ea typeface="ＭＳ ゴシック" pitchFamily="49" charset="-128"/>
              </a:rPr>
            </a:br>
            <a:r>
              <a:rPr lang="ja-JP" altLang="en-US" sz="8000" dirty="0" smtClean="0">
                <a:solidFill>
                  <a:schemeClr val="tx1"/>
                </a:solidFill>
                <a:latin typeface="ＭＳ ゴシック" pitchFamily="49" charset="-128"/>
                <a:ea typeface="ＭＳ ゴシック" pitchFamily="49" charset="-128"/>
              </a:rPr>
              <a:t>目指して</a:t>
            </a:r>
            <a:endParaRPr lang="ja-JP" altLang="en-US" sz="8000" dirty="0">
              <a:solidFill>
                <a:schemeClr val="tx1"/>
              </a:solidFill>
              <a:latin typeface="ＭＳ ゴシック" pitchFamily="49" charset="-128"/>
              <a:ea typeface="ＭＳ ゴシック" pitchFamily="49" charset="-128"/>
            </a:endParaRPr>
          </a:p>
        </p:txBody>
      </p:sp>
      <p:sp>
        <p:nvSpPr>
          <p:cNvPr id="3" name="サブタイトル 2"/>
          <p:cNvSpPr>
            <a:spLocks noGrp="1"/>
          </p:cNvSpPr>
          <p:nvPr>
            <p:ph type="subTitle" idx="1"/>
          </p:nvPr>
        </p:nvSpPr>
        <p:spPr>
          <a:xfrm>
            <a:off x="2195513" y="5661025"/>
            <a:ext cx="6697662" cy="647700"/>
          </a:xfrm>
        </p:spPr>
        <p:txBody>
          <a:bodyPr>
            <a:normAutofit/>
          </a:bodyPr>
          <a:lstStyle/>
          <a:p>
            <a:pPr eaLnBrk="1" hangingPunct="1"/>
            <a:r>
              <a:rPr lang="ja-JP" altLang="en-US" sz="3600" dirty="0" smtClean="0">
                <a:solidFill>
                  <a:srgbClr val="FFFF00"/>
                </a:solidFill>
                <a:latin typeface="ＭＳ ゴシック" pitchFamily="49" charset="-128"/>
                <a:ea typeface="ＭＳ ゴシック" pitchFamily="49" charset="-128"/>
              </a:rPr>
              <a:t>ご清聴ありがとうございました</a:t>
            </a:r>
            <a:r>
              <a:rPr lang="ja-JP" altLang="en-US" sz="3600" dirty="0" smtClean="0">
                <a:solidFill>
                  <a:srgbClr val="FFFF99"/>
                </a:solidFill>
                <a:latin typeface="AR Pゴシック体S" pitchFamily="50" charset="-128"/>
                <a:ea typeface="AR Pゴシック体S" pitchFamily="50" charset="-128"/>
              </a:rPr>
              <a:t>。</a:t>
            </a:r>
          </a:p>
        </p:txBody>
      </p:sp>
      <p:sp>
        <p:nvSpPr>
          <p:cNvPr id="4" name="円/楕円 3"/>
          <p:cNvSpPr/>
          <p:nvPr/>
        </p:nvSpPr>
        <p:spPr>
          <a:xfrm>
            <a:off x="6732588" y="3789040"/>
            <a:ext cx="1727844" cy="1656085"/>
          </a:xfrm>
          <a:prstGeom prst="ellipse">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800" b="1" spc="-150" dirty="0">
                <a:solidFill>
                  <a:schemeClr val="accent1">
                    <a:lumMod val="75000"/>
                  </a:schemeClr>
                </a:solidFill>
                <a:latin typeface="ＭＳ ゴシック" pitchFamily="49" charset="-128"/>
                <a:ea typeface="ＭＳ ゴシック" pitchFamily="49" charset="-128"/>
              </a:rPr>
              <a:t>終わり</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1664804"/>
            <a:ext cx="8352928" cy="3528392"/>
          </a:xfrm>
        </p:spPr>
        <p:txBody>
          <a:bodyPr>
            <a:noAutofit/>
          </a:bodyPr>
          <a:lstStyle/>
          <a:p>
            <a:pPr algn="ctr" eaLnBrk="1" fontAlgn="auto" hangingPunct="1">
              <a:spcAft>
                <a:spcPts val="0"/>
              </a:spcAft>
              <a:defRPr/>
            </a:pPr>
            <a:r>
              <a:rPr lang="ja-JP" altLang="en-US" sz="8000" dirty="0" smtClean="0">
                <a:solidFill>
                  <a:schemeClr val="tx1"/>
                </a:solidFill>
                <a:effectLst>
                  <a:outerShdw blurRad="38100" dist="38100" dir="2700000" algn="tl">
                    <a:srgbClr val="000000">
                      <a:alpha val="43137"/>
                    </a:srgbClr>
                  </a:outerShdw>
                </a:effectLst>
                <a:latin typeface="ＭＳ ゴシック" pitchFamily="49" charset="-128"/>
                <a:ea typeface="ＭＳ ゴシック" pitchFamily="49" charset="-128"/>
              </a:rPr>
              <a:t>大会主題について</a:t>
            </a:r>
            <a:r>
              <a:rPr lang="en-US" altLang="ja-JP" sz="8000" dirty="0" smtClean="0">
                <a:solidFill>
                  <a:srgbClr val="FFFFFF"/>
                </a:solidFill>
                <a:latin typeface="ＭＳ ゴシック" pitchFamily="49" charset="-128"/>
                <a:ea typeface="ＭＳ ゴシック" pitchFamily="49" charset="-128"/>
              </a:rPr>
              <a:t/>
            </a:r>
            <a:br>
              <a:rPr lang="en-US" altLang="ja-JP" sz="8000" dirty="0" smtClean="0">
                <a:solidFill>
                  <a:srgbClr val="FFFFFF"/>
                </a:solidFill>
                <a:latin typeface="ＭＳ ゴシック" pitchFamily="49" charset="-128"/>
                <a:ea typeface="ＭＳ ゴシック" pitchFamily="49" charset="-128"/>
              </a:rPr>
            </a:br>
            <a:r>
              <a:rPr lang="ja-JP" altLang="en-US" sz="8000" dirty="0" smtClean="0">
                <a:solidFill>
                  <a:srgbClr val="FFFFFF"/>
                </a:solidFill>
                <a:latin typeface="ＭＳ ゴシック" pitchFamily="49" charset="-128"/>
                <a:ea typeface="ＭＳ ゴシック" pitchFamily="49" charset="-128"/>
              </a:rPr>
              <a:t>　</a:t>
            </a:r>
            <a:endParaRPr lang="ja-JP" altLang="en-US" sz="8000" dirty="0">
              <a:solidFill>
                <a:srgbClr val="FFFFFF"/>
              </a:solidFill>
              <a:latin typeface="ＭＳ ゴシック" pitchFamily="49" charset="-128"/>
              <a:ea typeface="ＭＳ ゴシック" pitchFamily="49" charset="-128"/>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332656"/>
            <a:ext cx="8424936" cy="5760640"/>
          </a:xfrm>
        </p:spPr>
        <p:txBody>
          <a:bodyPr>
            <a:noAutofit/>
          </a:bodyPr>
          <a:lstStyle/>
          <a:p>
            <a:pPr algn="l" eaLnBrk="1" fontAlgn="auto" hangingPunct="1">
              <a:spcAft>
                <a:spcPts val="0"/>
              </a:spcAft>
              <a:defRPr/>
            </a:pPr>
            <a:r>
              <a:rPr lang="ja-JP" altLang="en-US" sz="5400" spc="-300" dirty="0" smtClean="0">
                <a:solidFill>
                  <a:srgbClr val="FFFF00"/>
                </a:solidFill>
                <a:latin typeface="ＭＳ ゴシック" pitchFamily="49" charset="-128"/>
                <a:ea typeface="ＭＳ ゴシック" pitchFamily="49" charset="-128"/>
              </a:rPr>
              <a:t>　　　　</a:t>
            </a:r>
            <a:r>
              <a:rPr lang="ja-JP" altLang="en-US" sz="6000" spc="-300" dirty="0" smtClean="0">
                <a:solidFill>
                  <a:srgbClr val="FFFF00"/>
                </a:solidFill>
                <a:latin typeface="ＭＳ ゴシック" pitchFamily="49" charset="-128"/>
                <a:ea typeface="ＭＳ ゴシック" pitchFamily="49" charset="-128"/>
              </a:rPr>
              <a:t>大会主題</a:t>
            </a:r>
            <a:r>
              <a:rPr lang="en-US" altLang="ja-JP" sz="6000" spc="-300" dirty="0" smtClean="0">
                <a:solidFill>
                  <a:srgbClr val="FFFF00"/>
                </a:solidFill>
                <a:latin typeface="ＭＳ ゴシック" pitchFamily="49" charset="-128"/>
                <a:ea typeface="ＭＳ ゴシック" pitchFamily="49" charset="-128"/>
              </a:rPr>
              <a:t/>
            </a:r>
            <a:br>
              <a:rPr lang="en-US" altLang="ja-JP" sz="6000" spc="-300" dirty="0" smtClean="0">
                <a:solidFill>
                  <a:srgbClr val="FFFF00"/>
                </a:solidFill>
                <a:latin typeface="ＭＳ ゴシック" pitchFamily="49" charset="-128"/>
                <a:ea typeface="ＭＳ ゴシック" pitchFamily="49" charset="-128"/>
              </a:rPr>
            </a:br>
            <a:r>
              <a:rPr lang="en-US" altLang="ja-JP" sz="5900" spc="-300" dirty="0" smtClean="0">
                <a:solidFill>
                  <a:schemeClr val="tx1"/>
                </a:solidFill>
                <a:latin typeface="ＭＳ ゴシック" pitchFamily="49" charset="-128"/>
                <a:ea typeface="ＭＳ ゴシック" pitchFamily="49" charset="-128"/>
              </a:rPr>
              <a:t/>
            </a:r>
            <a:br>
              <a:rPr lang="en-US" altLang="ja-JP" sz="5900" spc="-300" dirty="0" smtClean="0">
                <a:solidFill>
                  <a:schemeClr val="tx1"/>
                </a:solidFill>
                <a:latin typeface="ＭＳ ゴシック" pitchFamily="49" charset="-128"/>
                <a:ea typeface="ＭＳ ゴシック" pitchFamily="49" charset="-128"/>
              </a:rPr>
            </a:br>
            <a:r>
              <a:rPr lang="ja-JP" altLang="en-US" sz="5700" spc="-300" dirty="0" smtClean="0">
                <a:solidFill>
                  <a:schemeClr val="tx1"/>
                </a:solidFill>
                <a:latin typeface="ＭＳ ゴシック" pitchFamily="49" charset="-128"/>
                <a:ea typeface="ＭＳ ゴシック" pitchFamily="49" charset="-128"/>
              </a:rPr>
              <a:t>「新たな知を拓き　</a:t>
            </a:r>
            <a:r>
              <a:rPr lang="en-US" altLang="ja-JP" sz="5700" spc="-300" dirty="0" smtClean="0">
                <a:solidFill>
                  <a:schemeClr val="tx1"/>
                </a:solidFill>
                <a:latin typeface="ＭＳ ゴシック" pitchFamily="49" charset="-128"/>
                <a:ea typeface="ＭＳ ゴシック" pitchFamily="49" charset="-128"/>
              </a:rPr>
              <a:t/>
            </a:r>
            <a:br>
              <a:rPr lang="en-US" altLang="ja-JP" sz="5700" spc="-300" dirty="0" smtClean="0">
                <a:solidFill>
                  <a:schemeClr val="tx1"/>
                </a:solidFill>
                <a:latin typeface="ＭＳ ゴシック" pitchFamily="49" charset="-128"/>
                <a:ea typeface="ＭＳ ゴシック" pitchFamily="49" charset="-128"/>
              </a:rPr>
            </a:br>
            <a:r>
              <a:rPr lang="ja-JP" altLang="en-US" sz="5700" spc="-300" dirty="0" smtClean="0">
                <a:solidFill>
                  <a:schemeClr val="tx1"/>
                </a:solidFill>
                <a:latin typeface="ＭＳ ゴシック" pitchFamily="49" charset="-128"/>
                <a:ea typeface="ＭＳ ゴシック" pitchFamily="49" charset="-128"/>
              </a:rPr>
              <a:t>　人間性豊かな社会を築く　</a:t>
            </a:r>
            <a:r>
              <a:rPr lang="en-US" altLang="ja-JP" sz="5700" spc="-300" dirty="0" smtClean="0">
                <a:solidFill>
                  <a:schemeClr val="tx1"/>
                </a:solidFill>
                <a:latin typeface="ＭＳ ゴシック" pitchFamily="49" charset="-128"/>
                <a:ea typeface="ＭＳ ゴシック" pitchFamily="49" charset="-128"/>
              </a:rPr>
              <a:t/>
            </a:r>
            <a:br>
              <a:rPr lang="en-US" altLang="ja-JP" sz="5700" spc="-300" dirty="0" smtClean="0">
                <a:solidFill>
                  <a:schemeClr val="tx1"/>
                </a:solidFill>
                <a:latin typeface="ＭＳ ゴシック" pitchFamily="49" charset="-128"/>
                <a:ea typeface="ＭＳ ゴシック" pitchFamily="49" charset="-128"/>
              </a:rPr>
            </a:br>
            <a:r>
              <a:rPr lang="ja-JP" altLang="en-US" sz="5700" spc="-300" dirty="0" smtClean="0">
                <a:solidFill>
                  <a:schemeClr val="tx1"/>
                </a:solidFill>
                <a:latin typeface="ＭＳ ゴシック" pitchFamily="49" charset="-128"/>
                <a:ea typeface="ＭＳ ゴシック" pitchFamily="49" charset="-128"/>
              </a:rPr>
              <a:t>　日本人の育成を目指す</a:t>
            </a:r>
            <a:r>
              <a:rPr lang="en-US" altLang="ja-JP" sz="5700" spc="-300" dirty="0" smtClean="0">
                <a:solidFill>
                  <a:schemeClr val="tx1"/>
                </a:solidFill>
                <a:latin typeface="ＭＳ ゴシック" pitchFamily="49" charset="-128"/>
                <a:ea typeface="ＭＳ ゴシック" pitchFamily="49" charset="-128"/>
              </a:rPr>
              <a:t/>
            </a:r>
            <a:br>
              <a:rPr lang="en-US" altLang="ja-JP" sz="5700" spc="-300" dirty="0" smtClean="0">
                <a:solidFill>
                  <a:schemeClr val="tx1"/>
                </a:solidFill>
                <a:latin typeface="ＭＳ ゴシック" pitchFamily="49" charset="-128"/>
                <a:ea typeface="ＭＳ ゴシック" pitchFamily="49" charset="-128"/>
              </a:rPr>
            </a:br>
            <a:r>
              <a:rPr lang="ja-JP" altLang="en-US" sz="5700" spc="-300" dirty="0" smtClean="0">
                <a:solidFill>
                  <a:schemeClr val="tx1"/>
                </a:solidFill>
                <a:latin typeface="ＭＳ ゴシック" pitchFamily="49" charset="-128"/>
                <a:ea typeface="ＭＳ ゴシック" pitchFamily="49" charset="-128"/>
              </a:rPr>
              <a:t>　小学校教育の推進」</a:t>
            </a:r>
            <a:endParaRPr lang="ja-JP" altLang="en-US" sz="5700" spc="-300" dirty="0">
              <a:solidFill>
                <a:schemeClr val="tx1"/>
              </a:solidFill>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15900" y="5373216"/>
            <a:ext cx="8712200" cy="1081087"/>
          </a:xfrm>
          <a:prstGeom prst="rect">
            <a:avLst/>
          </a:prstGeom>
        </p:spPr>
        <p:txBody>
          <a:bodyPr anchor="b"/>
          <a:lstStyle/>
          <a:p>
            <a:pPr algn="ctr" eaLnBrk="1" fontAlgn="auto" hangingPunct="1">
              <a:spcAft>
                <a:spcPts val="0"/>
              </a:spcAft>
              <a:defRPr/>
            </a:pPr>
            <a:endParaRPr lang="ja-JP" altLang="en-US" sz="7200" b="1" cap="small" dirty="0">
              <a:solidFill>
                <a:schemeClr val="tx2"/>
              </a:solidFill>
              <a:latin typeface="ＭＳ ゴシック" pitchFamily="49" charset="-128"/>
              <a:ea typeface="ＭＳ ゴシック" pitchFamily="49" charset="-128"/>
              <a:cs typeface="+mj-cs"/>
            </a:endParaRPr>
          </a:p>
        </p:txBody>
      </p:sp>
      <p:sp>
        <p:nvSpPr>
          <p:cNvPr id="5" name="タイトル 1"/>
          <p:cNvSpPr txBox="1">
            <a:spLocks/>
          </p:cNvSpPr>
          <p:nvPr/>
        </p:nvSpPr>
        <p:spPr>
          <a:xfrm>
            <a:off x="250824" y="332656"/>
            <a:ext cx="8425631" cy="1224682"/>
          </a:xfrm>
          <a:prstGeom prst="rect">
            <a:avLst/>
          </a:prstGeom>
        </p:spPr>
        <p:txBody>
          <a:bodyPr anchor="b"/>
          <a:lstStyle/>
          <a:p>
            <a:pPr algn="ctr" eaLnBrk="1" fontAlgn="auto" hangingPunct="1">
              <a:spcAft>
                <a:spcPts val="0"/>
              </a:spcAft>
              <a:defRPr/>
            </a:pPr>
            <a:r>
              <a:rPr lang="ja-JP" altLang="en-US" sz="4800" b="1" cap="small" dirty="0" smtClean="0">
                <a:solidFill>
                  <a:srgbClr val="66FF33"/>
                </a:solidFill>
                <a:latin typeface="ＭＳ ゴシック" pitchFamily="49" charset="-128"/>
                <a:ea typeface="ＭＳ ゴシック" pitchFamily="49" charset="-128"/>
                <a:cs typeface="+mj-cs"/>
              </a:rPr>
              <a:t>情報化・グローバル化</a:t>
            </a:r>
            <a:endParaRPr lang="en-US" altLang="ja-JP" sz="4800" b="1" cap="small" dirty="0" smtClean="0">
              <a:solidFill>
                <a:srgbClr val="66FF33"/>
              </a:solidFill>
              <a:latin typeface="ＭＳ ゴシック" pitchFamily="49" charset="-128"/>
              <a:ea typeface="ＭＳ ゴシック" pitchFamily="49" charset="-128"/>
              <a:cs typeface="+mj-cs"/>
            </a:endParaRPr>
          </a:p>
          <a:p>
            <a:pPr algn="ctr" eaLnBrk="1" fontAlgn="auto" hangingPunct="1">
              <a:spcAft>
                <a:spcPts val="0"/>
              </a:spcAft>
              <a:defRPr/>
            </a:pPr>
            <a:r>
              <a:rPr lang="ja-JP" altLang="en-US" sz="4800" b="1" cap="small" dirty="0" smtClean="0">
                <a:solidFill>
                  <a:srgbClr val="66FF33"/>
                </a:solidFill>
                <a:latin typeface="ＭＳ ゴシック" pitchFamily="49" charset="-128"/>
                <a:ea typeface="ＭＳ ゴシック" pitchFamily="49" charset="-128"/>
                <a:cs typeface="+mj-cs"/>
              </a:rPr>
              <a:t>少子高齢化</a:t>
            </a:r>
            <a:endParaRPr lang="ja-JP" altLang="en-US" sz="4800" b="1" cap="small" dirty="0">
              <a:solidFill>
                <a:srgbClr val="66FF33"/>
              </a:solidFill>
              <a:latin typeface="ＭＳ ゴシック" pitchFamily="49" charset="-128"/>
              <a:ea typeface="ＭＳ ゴシック" pitchFamily="49" charset="-128"/>
              <a:cs typeface="+mj-cs"/>
            </a:endParaRPr>
          </a:p>
        </p:txBody>
      </p:sp>
      <p:sp>
        <p:nvSpPr>
          <p:cNvPr id="6" name="タイトル 1"/>
          <p:cNvSpPr txBox="1">
            <a:spLocks/>
          </p:cNvSpPr>
          <p:nvPr/>
        </p:nvSpPr>
        <p:spPr>
          <a:xfrm>
            <a:off x="250825" y="2276872"/>
            <a:ext cx="8893175" cy="1944216"/>
          </a:xfrm>
          <a:prstGeom prst="rect">
            <a:avLst/>
          </a:prstGeom>
        </p:spPr>
        <p:txBody>
          <a:bodyPr anchor="b"/>
          <a:lstStyle/>
          <a:p>
            <a:pPr eaLnBrk="1" fontAlgn="auto" hangingPunct="1">
              <a:spcAft>
                <a:spcPts val="0"/>
              </a:spcAft>
              <a:defRPr/>
            </a:pPr>
            <a:r>
              <a:rPr lang="ja-JP" altLang="en-US" sz="6000" b="1" cap="small" dirty="0">
                <a:latin typeface="AR P丸ゴシック体E" pitchFamily="50" charset="-128"/>
                <a:ea typeface="AR P丸ゴシック体E" pitchFamily="50" charset="-128"/>
                <a:cs typeface="+mj-cs"/>
              </a:rPr>
              <a:t>・産業空洞化</a:t>
            </a:r>
            <a:endParaRPr lang="en-US" altLang="ja-JP" sz="6000" b="1" cap="small" dirty="0">
              <a:latin typeface="AR P丸ゴシック体E" pitchFamily="50" charset="-128"/>
              <a:ea typeface="AR P丸ゴシック体E" pitchFamily="50" charset="-128"/>
              <a:cs typeface="+mj-cs"/>
            </a:endParaRPr>
          </a:p>
          <a:p>
            <a:pPr eaLnBrk="1" fontAlgn="auto" hangingPunct="1">
              <a:spcAft>
                <a:spcPts val="0"/>
              </a:spcAft>
              <a:defRPr/>
            </a:pPr>
            <a:r>
              <a:rPr lang="ja-JP" altLang="en-US" sz="6000" b="1" cap="small" dirty="0">
                <a:latin typeface="AR P丸ゴシック体E" pitchFamily="50" charset="-128"/>
                <a:ea typeface="AR P丸ゴシック体E" pitchFamily="50" charset="-128"/>
                <a:cs typeface="+mj-cs"/>
              </a:rPr>
              <a:t>・生産年齢人口の減少</a:t>
            </a:r>
          </a:p>
        </p:txBody>
      </p:sp>
      <p:sp>
        <p:nvSpPr>
          <p:cNvPr id="7" name="下矢印 6"/>
          <p:cNvSpPr/>
          <p:nvPr/>
        </p:nvSpPr>
        <p:spPr>
          <a:xfrm>
            <a:off x="3995936" y="1628800"/>
            <a:ext cx="935038" cy="576263"/>
          </a:xfrm>
          <a:prstGeom prst="down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p>
        </p:txBody>
      </p:sp>
      <p:sp>
        <p:nvSpPr>
          <p:cNvPr id="11" name="タイトル 1"/>
          <p:cNvSpPr txBox="1">
            <a:spLocks/>
          </p:cNvSpPr>
          <p:nvPr/>
        </p:nvSpPr>
        <p:spPr>
          <a:xfrm>
            <a:off x="5436096" y="1700808"/>
            <a:ext cx="3456384" cy="649039"/>
          </a:xfrm>
          <a:prstGeom prst="rect">
            <a:avLst/>
          </a:prstGeom>
        </p:spPr>
        <p:txBody>
          <a:bodyPr anchor="b"/>
          <a:lstStyle/>
          <a:p>
            <a:pPr algn="ctr" eaLnBrk="1" fontAlgn="auto" hangingPunct="1">
              <a:spcAft>
                <a:spcPts val="0"/>
              </a:spcAft>
              <a:defRPr/>
            </a:pPr>
            <a:r>
              <a:rPr lang="ja-JP" altLang="en-US" sz="4800" b="1" cap="small" dirty="0">
                <a:solidFill>
                  <a:srgbClr val="FFFF00"/>
                </a:solidFill>
                <a:latin typeface="ＭＳ ゴシック" pitchFamily="49" charset="-128"/>
                <a:ea typeface="ＭＳ ゴシック" pitchFamily="49" charset="-128"/>
                <a:cs typeface="+mj-cs"/>
              </a:rPr>
              <a:t>加速化</a:t>
            </a:r>
          </a:p>
        </p:txBody>
      </p:sp>
      <p:sp>
        <p:nvSpPr>
          <p:cNvPr id="9" name="下矢印 8"/>
          <p:cNvSpPr/>
          <p:nvPr/>
        </p:nvSpPr>
        <p:spPr>
          <a:xfrm>
            <a:off x="4067944" y="4221088"/>
            <a:ext cx="935038" cy="576263"/>
          </a:xfrm>
          <a:prstGeom prst="down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p>
        </p:txBody>
      </p:sp>
      <p:sp>
        <p:nvSpPr>
          <p:cNvPr id="10" name="正方形/長方形 9"/>
          <p:cNvSpPr/>
          <p:nvPr/>
        </p:nvSpPr>
        <p:spPr>
          <a:xfrm>
            <a:off x="755576" y="4869160"/>
            <a:ext cx="7632848" cy="1754326"/>
          </a:xfrm>
          <a:prstGeom prst="rect">
            <a:avLst/>
          </a:prstGeom>
        </p:spPr>
        <p:txBody>
          <a:bodyPr wrap="square">
            <a:spAutoFit/>
          </a:bodyPr>
          <a:lstStyle/>
          <a:p>
            <a:pPr algn="ctr" eaLnBrk="1" fontAlgn="auto" hangingPunct="1">
              <a:spcAft>
                <a:spcPts val="0"/>
              </a:spcAft>
              <a:defRPr/>
            </a:pPr>
            <a:r>
              <a:rPr lang="ja-JP" altLang="en-US" sz="5400" b="1" cap="small" dirty="0" smtClean="0">
                <a:solidFill>
                  <a:srgbClr val="FFFF00"/>
                </a:solidFill>
                <a:effectLst>
                  <a:outerShdw blurRad="38100" dist="38100" dir="2700000" algn="tl">
                    <a:srgbClr val="000000">
                      <a:alpha val="43137"/>
                    </a:srgbClr>
                  </a:outerShdw>
                </a:effectLst>
                <a:latin typeface="ＭＳ ゴシック" pitchFamily="49" charset="-128"/>
                <a:ea typeface="ＭＳ ゴシック" pitchFamily="49" charset="-128"/>
              </a:rPr>
              <a:t>持続可能な社会の</a:t>
            </a:r>
            <a:endParaRPr lang="en-US" altLang="ja-JP" sz="5400" b="1" cap="small" dirty="0" smtClean="0">
              <a:solidFill>
                <a:srgbClr val="FFFF00"/>
              </a:solidFill>
              <a:effectLst>
                <a:outerShdw blurRad="38100" dist="38100" dir="2700000" algn="tl">
                  <a:srgbClr val="000000">
                    <a:alpha val="43137"/>
                  </a:srgbClr>
                </a:outerShdw>
              </a:effectLst>
              <a:latin typeface="ＭＳ ゴシック" pitchFamily="49" charset="-128"/>
              <a:ea typeface="ＭＳ ゴシック" pitchFamily="49" charset="-128"/>
            </a:endParaRPr>
          </a:p>
          <a:p>
            <a:pPr algn="ctr" eaLnBrk="1" fontAlgn="auto" hangingPunct="1">
              <a:spcAft>
                <a:spcPts val="0"/>
              </a:spcAft>
              <a:defRPr/>
            </a:pPr>
            <a:r>
              <a:rPr lang="ja-JP" altLang="en-US" sz="5400" b="1" cap="small" dirty="0" smtClean="0">
                <a:solidFill>
                  <a:srgbClr val="FFFF00"/>
                </a:solidFill>
                <a:effectLst>
                  <a:outerShdw blurRad="38100" dist="38100" dir="2700000" algn="tl">
                    <a:srgbClr val="000000">
                      <a:alpha val="43137"/>
                    </a:srgbClr>
                  </a:outerShdw>
                </a:effectLst>
                <a:latin typeface="ＭＳ ゴシック" pitchFamily="49" charset="-128"/>
                <a:ea typeface="ＭＳ ゴシック" pitchFamily="49" charset="-128"/>
              </a:rPr>
              <a:t>一員としての役割</a:t>
            </a:r>
            <a:endParaRPr lang="ja-JP" altLang="en-US" sz="5400" b="1" cap="small" dirty="0">
              <a:solidFill>
                <a:srgbClr val="FFFF00"/>
              </a:solidFill>
              <a:effectLst>
                <a:outerShdw blurRad="38100" dist="38100" dir="2700000" algn="tl">
                  <a:srgbClr val="000000">
                    <a:alpha val="43137"/>
                  </a:srgbClr>
                </a:outerShdw>
              </a:effectLst>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395536" y="1988840"/>
            <a:ext cx="7923656" cy="923528"/>
          </a:xfrm>
        </p:spPr>
        <p:txBody>
          <a:bodyPr>
            <a:normAutofit/>
          </a:bodyPr>
          <a:lstStyle/>
          <a:p>
            <a:pPr algn="l"/>
            <a:r>
              <a:rPr lang="ja-JP" altLang="en-US" sz="4800" cap="small" dirty="0" smtClean="0">
                <a:solidFill>
                  <a:schemeClr val="tx1"/>
                </a:solidFill>
                <a:effectLst>
                  <a:outerShdw blurRad="38100" dist="38100" dir="2700000" algn="tl">
                    <a:srgbClr val="000000">
                      <a:alpha val="43137"/>
                    </a:srgbClr>
                  </a:outerShdw>
                </a:effectLst>
                <a:latin typeface="+mj-ea"/>
              </a:rPr>
              <a:t>・イノベーションの創出</a:t>
            </a:r>
            <a:endParaRPr kumimoji="1" lang="ja-JP" altLang="en-US" sz="4800" dirty="0">
              <a:solidFill>
                <a:schemeClr val="tx1"/>
              </a:solidFill>
              <a:latin typeface="+mj-ea"/>
            </a:endParaRPr>
          </a:p>
        </p:txBody>
      </p:sp>
      <p:sp>
        <p:nvSpPr>
          <p:cNvPr id="3" name="サブタイトル 2"/>
          <p:cNvSpPr>
            <a:spLocks noGrp="1"/>
          </p:cNvSpPr>
          <p:nvPr>
            <p:ph type="subTitle" idx="1"/>
          </p:nvPr>
        </p:nvSpPr>
        <p:spPr>
          <a:xfrm>
            <a:off x="1475656" y="188640"/>
            <a:ext cx="6048672" cy="1224136"/>
          </a:xfrm>
        </p:spPr>
        <p:txBody>
          <a:bodyPr anchor="ctr">
            <a:noAutofit/>
          </a:bodyPr>
          <a:lstStyle/>
          <a:p>
            <a:pPr algn="ctr" eaLnBrk="1" hangingPunct="1"/>
            <a:r>
              <a:rPr lang="ja-JP" altLang="en-US" sz="6000" dirty="0" smtClean="0">
                <a:solidFill>
                  <a:srgbClr val="66FF33"/>
                </a:solidFill>
                <a:latin typeface="ＭＳ ゴシック" pitchFamily="49" charset="-128"/>
                <a:ea typeface="ＭＳ ゴシック" pitchFamily="49" charset="-128"/>
              </a:rPr>
              <a:t>研究主題の趣旨</a:t>
            </a:r>
          </a:p>
        </p:txBody>
      </p:sp>
      <p:sp>
        <p:nvSpPr>
          <p:cNvPr id="4" name="タイトル 1"/>
          <p:cNvSpPr txBox="1">
            <a:spLocks/>
          </p:cNvSpPr>
          <p:nvPr/>
        </p:nvSpPr>
        <p:spPr>
          <a:xfrm>
            <a:off x="251520" y="3068960"/>
            <a:ext cx="8676456" cy="3672408"/>
          </a:xfrm>
          <a:prstGeom prst="rect">
            <a:avLst/>
          </a:prstGeom>
        </p:spPr>
        <p:txBody>
          <a:bodyPr anchor="b"/>
          <a:lstStyle/>
          <a:p>
            <a:pPr eaLnBrk="1" fontAlgn="auto" hangingPunct="1">
              <a:spcAft>
                <a:spcPts val="0"/>
              </a:spcAft>
              <a:defRPr/>
            </a:pPr>
            <a:endParaRPr lang="en-US" altLang="ja-JP" sz="4800" b="1" cap="small" dirty="0" smtClean="0">
              <a:effectLst>
                <a:outerShdw blurRad="38100" dist="38100" dir="2700000" algn="tl">
                  <a:srgbClr val="000000">
                    <a:alpha val="43137"/>
                  </a:srgbClr>
                </a:outerShdw>
              </a:effectLst>
              <a:latin typeface="+mj-ea"/>
              <a:ea typeface="+mj-ea"/>
              <a:cs typeface="+mj-cs"/>
            </a:endParaRPr>
          </a:p>
          <a:p>
            <a:pPr eaLnBrk="1" fontAlgn="auto" hangingPunct="1">
              <a:spcAft>
                <a:spcPts val="0"/>
              </a:spcAft>
              <a:defRPr/>
            </a:pPr>
            <a:endParaRPr lang="en-US" altLang="ja-JP" sz="4800" b="1" cap="small" dirty="0">
              <a:effectLst>
                <a:outerShdw blurRad="38100" dist="38100" dir="2700000" algn="tl">
                  <a:srgbClr val="000000">
                    <a:alpha val="43137"/>
                  </a:srgbClr>
                </a:outerShdw>
              </a:effectLst>
              <a:latin typeface="+mj-ea"/>
              <a:ea typeface="+mj-ea"/>
              <a:cs typeface="+mj-cs"/>
            </a:endParaRPr>
          </a:p>
          <a:p>
            <a:pPr eaLnBrk="1" fontAlgn="auto" hangingPunct="1">
              <a:spcAft>
                <a:spcPts val="0"/>
              </a:spcAft>
              <a:defRPr/>
            </a:pPr>
            <a:r>
              <a:rPr lang="ja-JP" altLang="en-US" sz="4800" b="1" cap="small" dirty="0" smtClean="0">
                <a:effectLst>
                  <a:outerShdw blurRad="38100" dist="38100" dir="2700000" algn="tl">
                    <a:srgbClr val="000000">
                      <a:alpha val="43137"/>
                    </a:srgbClr>
                  </a:outerShdw>
                </a:effectLst>
                <a:latin typeface="+mj-ea"/>
                <a:ea typeface="+mj-ea"/>
                <a:cs typeface="+mj-cs"/>
              </a:rPr>
              <a:t>・国際社会の中でリーダーシッ　　　　プを発揮できる日本人の育成</a:t>
            </a:r>
            <a:endParaRPr lang="en-US" altLang="ja-JP" sz="4800" b="1" cap="small" dirty="0" smtClean="0">
              <a:effectLst>
                <a:outerShdw blurRad="38100" dist="38100" dir="2700000" algn="tl">
                  <a:srgbClr val="000000">
                    <a:alpha val="43137"/>
                  </a:srgbClr>
                </a:outerShdw>
              </a:effectLst>
              <a:latin typeface="+mj-ea"/>
              <a:ea typeface="+mj-ea"/>
              <a:cs typeface="+mj-cs"/>
            </a:endParaRPr>
          </a:p>
          <a:p>
            <a:pPr eaLnBrk="1" fontAlgn="auto" hangingPunct="1">
              <a:spcAft>
                <a:spcPts val="0"/>
              </a:spcAft>
              <a:defRPr/>
            </a:pPr>
            <a:r>
              <a:rPr lang="ja-JP" altLang="en-US" sz="4800" b="1" cap="small" dirty="0" smtClean="0">
                <a:effectLst>
                  <a:outerShdw blurRad="38100" dist="38100" dir="2700000" algn="tl">
                    <a:srgbClr val="000000">
                      <a:alpha val="43137"/>
                    </a:srgbClr>
                  </a:outerShdw>
                </a:effectLst>
                <a:latin typeface="+mj-ea"/>
                <a:ea typeface="+mj-ea"/>
                <a:cs typeface="+mj-cs"/>
              </a:rPr>
              <a:t>・心豊かに生きることができる社　　会を実現できる人材育成</a:t>
            </a:r>
            <a:endParaRPr lang="en-US" altLang="ja-JP" sz="4800" b="1" cap="small" dirty="0" smtClean="0">
              <a:effectLst>
                <a:outerShdw blurRad="38100" dist="38100" dir="2700000" algn="tl">
                  <a:srgbClr val="000000">
                    <a:alpha val="43137"/>
                  </a:srgbClr>
                </a:outerShdw>
              </a:effectLst>
              <a:latin typeface="+mj-ea"/>
              <a:ea typeface="+mj-ea"/>
              <a:cs typeface="+mj-cs"/>
            </a:endParaRPr>
          </a:p>
          <a:p>
            <a:pPr eaLnBrk="1" fontAlgn="auto" hangingPunct="1">
              <a:spcAft>
                <a:spcPts val="0"/>
              </a:spcAft>
              <a:defRPr/>
            </a:pPr>
            <a:r>
              <a:rPr lang="en-US" altLang="ja-JP" sz="4800" b="1" cap="small" dirty="0" smtClean="0">
                <a:effectLst>
                  <a:outerShdw blurRad="38100" dist="38100" dir="2700000" algn="tl">
                    <a:srgbClr val="000000">
                      <a:alpha val="43137"/>
                    </a:srgbClr>
                  </a:outerShdw>
                </a:effectLst>
                <a:latin typeface="+mj-ea"/>
                <a:ea typeface="+mj-ea"/>
                <a:cs typeface="+mj-cs"/>
              </a:rPr>
              <a:t>   </a:t>
            </a:r>
            <a:r>
              <a:rPr lang="ja-JP" altLang="en-US" sz="4800" b="1" cap="small" dirty="0" smtClean="0">
                <a:effectLst>
                  <a:outerShdw blurRad="38100" dist="38100" dir="2700000" algn="tl">
                    <a:srgbClr val="000000">
                      <a:alpha val="43137"/>
                    </a:srgbClr>
                  </a:outerShdw>
                </a:effectLst>
                <a:latin typeface="+mj-ea"/>
                <a:ea typeface="+mj-ea"/>
                <a:cs typeface="+mj-cs"/>
              </a:rPr>
              <a:t>　　　</a:t>
            </a:r>
            <a:endParaRPr lang="ja-JP" altLang="en-US" sz="4800" b="1" cap="small" dirty="0">
              <a:effectLst>
                <a:outerShdw blurRad="38100" dist="38100" dir="2700000" algn="tl">
                  <a:srgbClr val="000000">
                    <a:alpha val="43137"/>
                  </a:srgbClr>
                </a:outerShdw>
              </a:effectLst>
              <a:latin typeface="+mj-ea"/>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764704"/>
            <a:ext cx="8280920" cy="4824536"/>
          </a:xfrm>
        </p:spPr>
        <p:txBody>
          <a:bodyPr>
            <a:noAutofit/>
          </a:bodyPr>
          <a:lstStyle/>
          <a:p>
            <a:pPr algn="l" eaLnBrk="1" fontAlgn="auto" hangingPunct="1">
              <a:spcAft>
                <a:spcPts val="0"/>
              </a:spcAft>
              <a:defRPr/>
            </a:pPr>
            <a:r>
              <a:rPr lang="ja-JP" altLang="en-US" sz="6600" dirty="0" smtClean="0">
                <a:solidFill>
                  <a:srgbClr val="FF99FF"/>
                </a:solidFill>
                <a:latin typeface="ＭＳ ゴシック" pitchFamily="49" charset="-128"/>
                <a:ea typeface="ＭＳ ゴシック" pitchFamily="49" charset="-128"/>
              </a:rPr>
              <a:t>副主題</a:t>
            </a:r>
            <a:r>
              <a:rPr lang="en-US" altLang="ja-JP" sz="4400" dirty="0" smtClean="0">
                <a:latin typeface="AR P丸ゴシック体E" pitchFamily="50" charset="-128"/>
                <a:ea typeface="AR P丸ゴシック体E" pitchFamily="50" charset="-128"/>
              </a:rPr>
              <a:t/>
            </a:r>
            <a:br>
              <a:rPr lang="en-US" altLang="ja-JP" sz="4400" dirty="0" smtClean="0">
                <a:latin typeface="AR P丸ゴシック体E" pitchFamily="50" charset="-128"/>
                <a:ea typeface="AR P丸ゴシック体E" pitchFamily="50" charset="-128"/>
              </a:rPr>
            </a:br>
            <a:r>
              <a:rPr lang="ja-JP" altLang="en-US" sz="5400" spc="-700" dirty="0" smtClean="0">
                <a:solidFill>
                  <a:schemeClr val="tx1"/>
                </a:solidFill>
                <a:latin typeface="Berlin Sans FB" pitchFamily="34" charset="0"/>
                <a:ea typeface="HGｺﾞｼｯｸE" pitchFamily="49" charset="-128"/>
              </a:rPr>
              <a:t>「北の大地から世界を見つめ，</a:t>
            </a:r>
            <a:r>
              <a:rPr lang="en-US" altLang="ja-JP" sz="5400" spc="-300" dirty="0" smtClean="0">
                <a:solidFill>
                  <a:schemeClr val="tx1"/>
                </a:solidFill>
                <a:latin typeface="Berlin Sans FB" pitchFamily="34" charset="0"/>
                <a:ea typeface="HGｺﾞｼｯｸE" pitchFamily="49" charset="-128"/>
              </a:rPr>
              <a:t/>
            </a:r>
            <a:br>
              <a:rPr lang="en-US" altLang="ja-JP" sz="5400" spc="-300" dirty="0" smtClean="0">
                <a:solidFill>
                  <a:schemeClr val="tx1"/>
                </a:solidFill>
                <a:latin typeface="Berlin Sans FB" pitchFamily="34" charset="0"/>
                <a:ea typeface="HGｺﾞｼｯｸE" pitchFamily="49" charset="-128"/>
              </a:rPr>
            </a:br>
            <a:r>
              <a:rPr lang="ja-JP" altLang="en-US" sz="5400" spc="-300" dirty="0" smtClean="0">
                <a:solidFill>
                  <a:schemeClr val="tx1"/>
                </a:solidFill>
                <a:latin typeface="Berlin Sans FB" pitchFamily="34" charset="0"/>
                <a:ea typeface="HGｺﾞｼｯｸE" pitchFamily="49" charset="-128"/>
              </a:rPr>
              <a:t>　</a:t>
            </a:r>
            <a:r>
              <a:rPr lang="ja-JP" altLang="en-US" sz="5400" spc="-700" dirty="0" smtClean="0">
                <a:solidFill>
                  <a:schemeClr val="tx1"/>
                </a:solidFill>
                <a:latin typeface="Berlin Sans FB" pitchFamily="34" charset="0"/>
                <a:ea typeface="HGｺﾞｼｯｸE" pitchFamily="49" charset="-128"/>
              </a:rPr>
              <a:t>新しい社会の形成に向けて</a:t>
            </a:r>
            <a:r>
              <a:rPr lang="en-US" altLang="ja-JP" sz="5400" spc="-300" dirty="0" smtClean="0">
                <a:solidFill>
                  <a:schemeClr val="tx1"/>
                </a:solidFill>
                <a:latin typeface="Berlin Sans FB" pitchFamily="34" charset="0"/>
                <a:ea typeface="HGｺﾞｼｯｸE" pitchFamily="49" charset="-128"/>
              </a:rPr>
              <a:t/>
            </a:r>
            <a:br>
              <a:rPr lang="en-US" altLang="ja-JP" sz="5400" spc="-300" dirty="0" smtClean="0">
                <a:solidFill>
                  <a:schemeClr val="tx1"/>
                </a:solidFill>
                <a:latin typeface="Berlin Sans FB" pitchFamily="34" charset="0"/>
                <a:ea typeface="HGｺﾞｼｯｸE" pitchFamily="49" charset="-128"/>
              </a:rPr>
            </a:br>
            <a:r>
              <a:rPr lang="ja-JP" altLang="en-US" sz="5400" spc="-300" dirty="0" smtClean="0">
                <a:solidFill>
                  <a:schemeClr val="tx1"/>
                </a:solidFill>
                <a:latin typeface="Berlin Sans FB" pitchFamily="34" charset="0"/>
                <a:ea typeface="HGｺﾞｼｯｸE" pitchFamily="49" charset="-128"/>
              </a:rPr>
              <a:t>　挑戦する子どもを育む</a:t>
            </a:r>
            <a:r>
              <a:rPr lang="en-US" altLang="ja-JP" sz="5400" spc="-300" dirty="0" smtClean="0">
                <a:solidFill>
                  <a:schemeClr val="tx1"/>
                </a:solidFill>
                <a:latin typeface="Berlin Sans FB" pitchFamily="34" charset="0"/>
                <a:ea typeface="HGｺﾞｼｯｸE" pitchFamily="49" charset="-128"/>
              </a:rPr>
              <a:t/>
            </a:r>
            <a:br>
              <a:rPr lang="en-US" altLang="ja-JP" sz="5400" spc="-300" dirty="0" smtClean="0">
                <a:solidFill>
                  <a:schemeClr val="tx1"/>
                </a:solidFill>
                <a:latin typeface="Berlin Sans FB" pitchFamily="34" charset="0"/>
                <a:ea typeface="HGｺﾞｼｯｸE" pitchFamily="49" charset="-128"/>
              </a:rPr>
            </a:br>
            <a:r>
              <a:rPr lang="ja-JP" altLang="en-US" sz="5400" spc="-300" dirty="0" smtClean="0">
                <a:solidFill>
                  <a:schemeClr val="tx1"/>
                </a:solidFill>
                <a:latin typeface="Berlin Sans FB" pitchFamily="34" charset="0"/>
                <a:ea typeface="HGｺﾞｼｯｸE" pitchFamily="49" charset="-128"/>
              </a:rPr>
              <a:t>　学校経営の推進」</a:t>
            </a:r>
            <a:endParaRPr lang="ja-JP" altLang="en-US" sz="5400" spc="-300" dirty="0">
              <a:solidFill>
                <a:schemeClr val="tx1"/>
              </a:solidFill>
              <a:latin typeface="Berlin Sans FB" pitchFamily="34" charset="0"/>
              <a:ea typeface="HGｺﾞｼｯｸE" pitchFamily="49"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744454" y="1412776"/>
            <a:ext cx="8064896" cy="1656184"/>
          </a:xfrm>
          <a:prstGeom prst="rect">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p:cNvSpPr txBox="1">
            <a:spLocks/>
          </p:cNvSpPr>
          <p:nvPr/>
        </p:nvSpPr>
        <p:spPr>
          <a:xfrm>
            <a:off x="611560" y="404664"/>
            <a:ext cx="8064895" cy="1512168"/>
          </a:xfrm>
          <a:prstGeom prst="rect">
            <a:avLst/>
          </a:prstGeom>
        </p:spPr>
        <p:txBody>
          <a:bodyPr anchor="b"/>
          <a:lstStyle/>
          <a:p>
            <a:pPr eaLnBrk="1" fontAlgn="auto" hangingPunct="1">
              <a:spcAft>
                <a:spcPts val="0"/>
              </a:spcAft>
              <a:defRPr/>
            </a:pPr>
            <a:endParaRPr lang="en-US" altLang="ja-JP" sz="5400" b="1" cap="small" dirty="0" smtClean="0">
              <a:solidFill>
                <a:srgbClr val="FFFF00"/>
              </a:solidFill>
              <a:latin typeface="ＭＳ ゴシック" pitchFamily="49" charset="-128"/>
              <a:ea typeface="ＭＳ ゴシック" pitchFamily="49" charset="-128"/>
              <a:cs typeface="+mj-cs"/>
            </a:endParaRPr>
          </a:p>
          <a:p>
            <a:pPr eaLnBrk="1" fontAlgn="auto" hangingPunct="1">
              <a:spcAft>
                <a:spcPts val="0"/>
              </a:spcAft>
              <a:defRPr/>
            </a:pPr>
            <a:r>
              <a:rPr lang="ja-JP" altLang="en-US" sz="5400" b="1" cap="small" dirty="0" smtClean="0">
                <a:solidFill>
                  <a:srgbClr val="FFFF00"/>
                </a:solidFill>
                <a:latin typeface="ＭＳ ゴシック" pitchFamily="49" charset="-128"/>
                <a:ea typeface="ＭＳ ゴシック" pitchFamily="49" charset="-128"/>
                <a:cs typeface="+mj-cs"/>
              </a:rPr>
              <a:t>第２期教育振興基本計画</a:t>
            </a:r>
            <a:endParaRPr lang="en-US" altLang="ja-JP" sz="5400" b="1" cap="small" dirty="0">
              <a:solidFill>
                <a:srgbClr val="FFFF00"/>
              </a:solidFill>
              <a:latin typeface="ＭＳ ゴシック" pitchFamily="49" charset="-128"/>
              <a:ea typeface="ＭＳ ゴシック" pitchFamily="49" charset="-128"/>
              <a:cs typeface="+mj-cs"/>
            </a:endParaRPr>
          </a:p>
          <a:p>
            <a:pPr eaLnBrk="1" fontAlgn="auto" hangingPunct="1">
              <a:spcAft>
                <a:spcPts val="0"/>
              </a:spcAft>
              <a:defRPr/>
            </a:pPr>
            <a:r>
              <a:rPr lang="ja-JP" altLang="en-US" sz="4000" b="1" cap="small" dirty="0">
                <a:solidFill>
                  <a:srgbClr val="00B050"/>
                </a:solidFill>
                <a:latin typeface="ＭＳ ゴシック" pitchFamily="49" charset="-128"/>
                <a:ea typeface="ＭＳ ゴシック" pitchFamily="49" charset="-128"/>
                <a:cs typeface="+mj-cs"/>
              </a:rPr>
              <a:t>　</a:t>
            </a:r>
            <a:endParaRPr lang="en-US" altLang="ja-JP" sz="4000" b="1" cap="small" dirty="0">
              <a:solidFill>
                <a:srgbClr val="FFCCFF"/>
              </a:solidFill>
              <a:latin typeface="ＭＳ ゴシック" pitchFamily="49" charset="-128"/>
              <a:ea typeface="ＭＳ ゴシック" pitchFamily="49" charset="-128"/>
              <a:cs typeface="+mj-cs"/>
            </a:endParaRPr>
          </a:p>
        </p:txBody>
      </p:sp>
      <p:sp>
        <p:nvSpPr>
          <p:cNvPr id="6" name="タイトル 1"/>
          <p:cNvSpPr txBox="1">
            <a:spLocks/>
          </p:cNvSpPr>
          <p:nvPr/>
        </p:nvSpPr>
        <p:spPr>
          <a:xfrm>
            <a:off x="827584" y="3861048"/>
            <a:ext cx="7920880" cy="864518"/>
          </a:xfrm>
          <a:prstGeom prst="rect">
            <a:avLst/>
          </a:prstGeom>
          <a:solidFill>
            <a:schemeClr val="tx1"/>
          </a:solidFill>
        </p:spPr>
        <p:txBody>
          <a:bodyPr anchor="b"/>
          <a:lstStyle/>
          <a:p>
            <a:pPr algn="ctr" eaLnBrk="1" fontAlgn="auto" hangingPunct="1">
              <a:spcAft>
                <a:spcPts val="0"/>
              </a:spcAft>
              <a:defRPr/>
            </a:pPr>
            <a:r>
              <a:rPr lang="ja-JP" altLang="en-US" sz="5400" b="1" cap="small" dirty="0" smtClean="0">
                <a:solidFill>
                  <a:schemeClr val="bg1"/>
                </a:solidFill>
                <a:latin typeface="ＭＳ ゴシック" pitchFamily="49" charset="-128"/>
                <a:ea typeface="ＭＳ ゴシック" pitchFamily="49" charset="-128"/>
                <a:cs typeface="+mj-cs"/>
              </a:rPr>
              <a:t>生涯学習社会</a:t>
            </a:r>
            <a:r>
              <a:rPr lang="ja-JP" altLang="en-US" sz="5400" b="1" cap="small" dirty="0">
                <a:solidFill>
                  <a:schemeClr val="bg1"/>
                </a:solidFill>
                <a:latin typeface="ＭＳ ゴシック" pitchFamily="49" charset="-128"/>
                <a:ea typeface="ＭＳ ゴシック" pitchFamily="49" charset="-128"/>
                <a:cs typeface="+mj-cs"/>
              </a:rPr>
              <a:t>の構築</a:t>
            </a:r>
            <a:endParaRPr lang="en-US" altLang="ja-JP" sz="5400" b="1" cap="small" dirty="0">
              <a:solidFill>
                <a:schemeClr val="bg1"/>
              </a:solidFill>
              <a:latin typeface="ＭＳ ゴシック" pitchFamily="49" charset="-128"/>
              <a:ea typeface="ＭＳ ゴシック" pitchFamily="49" charset="-128"/>
              <a:cs typeface="+mj-cs"/>
            </a:endParaRPr>
          </a:p>
        </p:txBody>
      </p:sp>
      <p:sp>
        <p:nvSpPr>
          <p:cNvPr id="9" name="下矢印 8"/>
          <p:cNvSpPr/>
          <p:nvPr/>
        </p:nvSpPr>
        <p:spPr>
          <a:xfrm>
            <a:off x="4067944" y="3140968"/>
            <a:ext cx="1296094" cy="648072"/>
          </a:xfrm>
          <a:prstGeom prst="downArrow">
            <a:avLst/>
          </a:prstGeom>
          <a:solidFill>
            <a:srgbClr val="FF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1" name="角丸四角形 10"/>
          <p:cNvSpPr/>
          <p:nvPr/>
        </p:nvSpPr>
        <p:spPr>
          <a:xfrm>
            <a:off x="993844" y="1700808"/>
            <a:ext cx="2232248"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dirty="0" smtClean="0">
                <a:latin typeface="+mj-ea"/>
                <a:ea typeface="+mj-ea"/>
              </a:rPr>
              <a:t>自 立</a:t>
            </a:r>
            <a:endParaRPr kumimoji="1" lang="ja-JP" altLang="en-US" sz="5400" dirty="0">
              <a:latin typeface="+mj-ea"/>
              <a:ea typeface="+mj-ea"/>
            </a:endParaRPr>
          </a:p>
        </p:txBody>
      </p:sp>
      <p:sp>
        <p:nvSpPr>
          <p:cNvPr id="12" name="角丸四角形 11"/>
          <p:cNvSpPr/>
          <p:nvPr/>
        </p:nvSpPr>
        <p:spPr>
          <a:xfrm>
            <a:off x="6291803" y="1700808"/>
            <a:ext cx="2232248"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400" dirty="0" smtClean="0">
                <a:latin typeface="+mj-ea"/>
                <a:ea typeface="+mj-ea"/>
              </a:rPr>
              <a:t>創 造</a:t>
            </a:r>
            <a:endParaRPr kumimoji="1" lang="ja-JP" altLang="en-US" sz="5400" dirty="0">
              <a:latin typeface="+mj-ea"/>
              <a:ea typeface="+mj-ea"/>
            </a:endParaRPr>
          </a:p>
        </p:txBody>
      </p:sp>
      <p:sp>
        <p:nvSpPr>
          <p:cNvPr id="13" name="角丸四角形 12"/>
          <p:cNvSpPr/>
          <p:nvPr/>
        </p:nvSpPr>
        <p:spPr>
          <a:xfrm>
            <a:off x="3602720" y="1700808"/>
            <a:ext cx="2232248"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400" dirty="0" smtClean="0">
                <a:latin typeface="+mj-ea"/>
                <a:ea typeface="+mj-ea"/>
              </a:rPr>
              <a:t>協 働</a:t>
            </a:r>
            <a:endParaRPr kumimoji="1" lang="ja-JP" altLang="en-US" sz="5400" dirty="0">
              <a:latin typeface="+mj-ea"/>
              <a:ea typeface="+mj-ea"/>
            </a:endParaRPr>
          </a:p>
        </p:txBody>
      </p:sp>
      <p:sp>
        <p:nvSpPr>
          <p:cNvPr id="14" name="正方形/長方形 13"/>
          <p:cNvSpPr/>
          <p:nvPr/>
        </p:nvSpPr>
        <p:spPr>
          <a:xfrm>
            <a:off x="827584" y="4941168"/>
            <a:ext cx="7920880" cy="165618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5000"/>
              </a:lnSpc>
            </a:pPr>
            <a:r>
              <a:rPr lang="ja-JP" altLang="en-US" sz="5400" b="1" dirty="0" smtClean="0">
                <a:solidFill>
                  <a:schemeClr val="bg1"/>
                </a:solidFill>
                <a:latin typeface="ＭＳ ゴシック" panose="020B0609070205080204" pitchFamily="49" charset="-128"/>
                <a:ea typeface="ＭＳ ゴシック" panose="020B0609070205080204" pitchFamily="49" charset="-128"/>
              </a:rPr>
              <a:t>国家及び社会の形成者</a:t>
            </a:r>
            <a:endParaRPr lang="en-US" altLang="ja-JP" sz="5400" b="1" dirty="0" smtClean="0">
              <a:solidFill>
                <a:schemeClr val="bg1"/>
              </a:solidFill>
              <a:latin typeface="ＭＳ ゴシック" panose="020B0609070205080204" pitchFamily="49" charset="-128"/>
              <a:ea typeface="ＭＳ ゴシック" panose="020B0609070205080204" pitchFamily="49" charset="-128"/>
            </a:endParaRPr>
          </a:p>
          <a:p>
            <a:pPr algn="ctr">
              <a:lnSpc>
                <a:spcPts val="5000"/>
              </a:lnSpc>
            </a:pPr>
            <a:r>
              <a:rPr lang="ja-JP" altLang="en-US" sz="5400" b="1" dirty="0" smtClean="0">
                <a:solidFill>
                  <a:schemeClr val="bg1"/>
                </a:solidFill>
                <a:latin typeface="ＭＳ ゴシック" panose="020B0609070205080204" pitchFamily="49" charset="-128"/>
                <a:ea typeface="ＭＳ ゴシック" panose="020B0609070205080204" pitchFamily="49" charset="-128"/>
              </a:rPr>
              <a:t>として必要な資質</a:t>
            </a:r>
            <a:endParaRPr kumimoji="1" lang="ja-JP" altLang="en-US" sz="5400" b="1" dirty="0">
              <a:solidFill>
                <a:schemeClr val="bg1"/>
              </a:solidFill>
              <a:latin typeface="ＭＳ ゴシック" panose="020B0609070205080204" pitchFamily="49" charset="-128"/>
              <a:ea typeface="ＭＳ ゴシック" panose="020B0609070205080204" pitchFamily="49"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179512" y="476672"/>
            <a:ext cx="8712967" cy="2016224"/>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fontAlgn="auto">
              <a:spcAft>
                <a:spcPts val="0"/>
              </a:spcAft>
            </a:pPr>
            <a:r>
              <a:rPr lang="en-US" altLang="ja-JP" sz="5400" dirty="0" smtClean="0">
                <a:solidFill>
                  <a:srgbClr val="FFFF00"/>
                </a:solidFill>
              </a:rPr>
              <a:t>『</a:t>
            </a:r>
            <a:r>
              <a:rPr lang="ja-JP" altLang="en-US" sz="5400" dirty="0" smtClean="0">
                <a:solidFill>
                  <a:srgbClr val="FFFF00"/>
                </a:solidFill>
              </a:rPr>
              <a:t>次期学習指導要領改訂に</a:t>
            </a:r>
            <a:endParaRPr lang="en-US" altLang="ja-JP" sz="5400" dirty="0" smtClean="0">
              <a:solidFill>
                <a:srgbClr val="FFFF00"/>
              </a:solidFill>
            </a:endParaRPr>
          </a:p>
          <a:p>
            <a:pPr fontAlgn="auto">
              <a:spcAft>
                <a:spcPts val="0"/>
              </a:spcAft>
            </a:pPr>
            <a:r>
              <a:rPr lang="ja-JP" altLang="en-US" sz="5400" dirty="0">
                <a:solidFill>
                  <a:srgbClr val="FFFF00"/>
                </a:solidFill>
              </a:rPr>
              <a:t>　</a:t>
            </a:r>
            <a:r>
              <a:rPr lang="ja-JP" altLang="en-US" sz="5400" dirty="0" smtClean="0">
                <a:solidFill>
                  <a:srgbClr val="FFFF00"/>
                </a:solidFill>
              </a:rPr>
              <a:t>　　　　　　　　　　　　向けて</a:t>
            </a:r>
            <a:r>
              <a:rPr lang="en-US" altLang="ja-JP" sz="5400" dirty="0" smtClean="0">
                <a:solidFill>
                  <a:srgbClr val="FFFF00"/>
                </a:solidFill>
              </a:rPr>
              <a:t>』</a:t>
            </a:r>
            <a:endParaRPr lang="ja-JP" altLang="en-US" sz="5400" dirty="0">
              <a:solidFill>
                <a:srgbClr val="FFFF00"/>
              </a:solidFill>
            </a:endParaRPr>
          </a:p>
        </p:txBody>
      </p:sp>
      <p:sp>
        <p:nvSpPr>
          <p:cNvPr id="4" name="タイトル 1"/>
          <p:cNvSpPr txBox="1">
            <a:spLocks/>
          </p:cNvSpPr>
          <p:nvPr/>
        </p:nvSpPr>
        <p:spPr>
          <a:xfrm>
            <a:off x="485025" y="2348880"/>
            <a:ext cx="8229600" cy="1143000"/>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1"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l" fontAlgn="auto">
              <a:spcAft>
                <a:spcPts val="0"/>
              </a:spcAft>
            </a:pPr>
            <a:r>
              <a:rPr lang="en-US" altLang="ja-JP" sz="5400" dirty="0" smtClean="0">
                <a:solidFill>
                  <a:schemeClr val="tx1">
                    <a:lumMod val="95000"/>
                  </a:schemeClr>
                </a:solidFill>
                <a:effectLst/>
                <a:latin typeface="ＤＦ平成ゴシック体W5" panose="020B0509000000000000" pitchFamily="49" charset="-128"/>
                <a:ea typeface="ＤＦ平成ゴシック体W5" panose="020B0509000000000000" pitchFamily="49" charset="-128"/>
              </a:rPr>
              <a:t>H26.11</a:t>
            </a:r>
            <a:r>
              <a:rPr lang="ja-JP" altLang="en-US" sz="5400" dirty="0" smtClean="0">
                <a:solidFill>
                  <a:schemeClr val="tx1">
                    <a:lumMod val="95000"/>
                  </a:schemeClr>
                </a:solidFill>
                <a:effectLst/>
                <a:latin typeface="ＤＦ平成ゴシック体W5" panose="020B0509000000000000" pitchFamily="49" charset="-128"/>
                <a:ea typeface="ＤＦ平成ゴシック体W5" panose="020B0509000000000000" pitchFamily="49" charset="-128"/>
              </a:rPr>
              <a:t>　文科省諮問</a:t>
            </a:r>
            <a:endParaRPr lang="ja-JP" altLang="en-US" sz="5400" dirty="0">
              <a:solidFill>
                <a:schemeClr val="tx1">
                  <a:lumMod val="95000"/>
                </a:schemeClr>
              </a:solidFill>
              <a:effectLst/>
              <a:latin typeface="ＤＦ平成ゴシック体W5" panose="020B0509000000000000" pitchFamily="49" charset="-128"/>
              <a:ea typeface="ＤＦ平成ゴシック体W5" panose="020B0509000000000000" pitchFamily="49" charset="-128"/>
            </a:endParaRPr>
          </a:p>
        </p:txBody>
      </p:sp>
      <p:sp>
        <p:nvSpPr>
          <p:cNvPr id="5" name="タイトル 1"/>
          <p:cNvSpPr txBox="1">
            <a:spLocks/>
          </p:cNvSpPr>
          <p:nvPr/>
        </p:nvSpPr>
        <p:spPr>
          <a:xfrm>
            <a:off x="448932" y="3717032"/>
            <a:ext cx="8229600" cy="1143000"/>
          </a:xfrm>
          <a:prstGeom prst="rect">
            <a:avLst/>
          </a:prstGeom>
        </p:spPr>
        <p:txBody>
          <a:bodyPr vert="horz" lIns="0" rIns="0" bIns="0" anchor="b">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fontAlgn="auto">
              <a:spcAft>
                <a:spcPts val="0"/>
              </a:spcAft>
            </a:pPr>
            <a:r>
              <a:rPr lang="en-US" altLang="ja-JP" sz="5400" b="1" dirty="0" smtClean="0">
                <a:solidFill>
                  <a:schemeClr val="tx1"/>
                </a:solidFill>
                <a:latin typeface="ＤＦ平成ゴシック体W5" panose="020B0509000000000000" pitchFamily="49" charset="-128"/>
                <a:ea typeface="ＤＦ平成ゴシック体W5" panose="020B0509000000000000" pitchFamily="49" charset="-128"/>
              </a:rPr>
              <a:t>H27.8</a:t>
            </a:r>
            <a:r>
              <a:rPr lang="ja-JP" altLang="en-US" sz="5400" b="1" dirty="0" smtClean="0">
                <a:solidFill>
                  <a:schemeClr val="tx1"/>
                </a:solidFill>
                <a:latin typeface="ＤＦ平成ゴシック体W5" panose="020B0509000000000000" pitchFamily="49" charset="-128"/>
                <a:ea typeface="ＤＦ平成ゴシック体W5" panose="020B0509000000000000" pitchFamily="49" charset="-128"/>
              </a:rPr>
              <a:t>　　論点整理</a:t>
            </a:r>
            <a:endParaRPr lang="ja-JP" altLang="en-US" sz="5400" b="1" dirty="0">
              <a:solidFill>
                <a:schemeClr val="tx1"/>
              </a:solidFill>
              <a:latin typeface="ＤＦ平成ゴシック体W5" panose="020B0509000000000000" pitchFamily="49" charset="-128"/>
              <a:ea typeface="ＤＦ平成ゴシック体W5" panose="020B0509000000000000" pitchFamily="49" charset="-128"/>
            </a:endParaRPr>
          </a:p>
        </p:txBody>
      </p:sp>
      <p:sp>
        <p:nvSpPr>
          <p:cNvPr id="6" name="タイトル 1"/>
          <p:cNvSpPr txBox="1">
            <a:spLocks/>
          </p:cNvSpPr>
          <p:nvPr/>
        </p:nvSpPr>
        <p:spPr>
          <a:xfrm>
            <a:off x="467544" y="5229200"/>
            <a:ext cx="8229600" cy="1143000"/>
          </a:xfrm>
          <a:prstGeom prst="rect">
            <a:avLst/>
          </a:prstGeom>
        </p:spPr>
        <p:txBody>
          <a:bodyPr vert="horz" lIns="0" rIns="0" bIns="0" anchor="b">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fontAlgn="auto">
              <a:spcAft>
                <a:spcPts val="0"/>
              </a:spcAft>
            </a:pPr>
            <a:r>
              <a:rPr lang="en-US" altLang="ja-JP" sz="5400" dirty="0" smtClean="0">
                <a:solidFill>
                  <a:srgbClr val="FF0000"/>
                </a:solidFill>
              </a:rPr>
              <a:t>H28.8</a:t>
            </a:r>
            <a:r>
              <a:rPr lang="ja-JP" altLang="en-US" sz="5400" dirty="0" smtClean="0">
                <a:solidFill>
                  <a:srgbClr val="FF0000"/>
                </a:solidFill>
              </a:rPr>
              <a:t>　審議のまとめ</a:t>
            </a:r>
            <a:r>
              <a:rPr lang="en-US" altLang="ja-JP" sz="5400" dirty="0" smtClean="0">
                <a:solidFill>
                  <a:srgbClr val="FF0000"/>
                </a:solidFill>
              </a:rPr>
              <a:t>(</a:t>
            </a:r>
            <a:r>
              <a:rPr lang="ja-JP" altLang="en-US" sz="5400" dirty="0" smtClean="0">
                <a:solidFill>
                  <a:srgbClr val="FF0000"/>
                </a:solidFill>
              </a:rPr>
              <a:t>案</a:t>
            </a:r>
            <a:r>
              <a:rPr lang="en-US" altLang="ja-JP" sz="5400" dirty="0" smtClean="0">
                <a:solidFill>
                  <a:srgbClr val="FF0000"/>
                </a:solidFill>
              </a:rPr>
              <a:t>)</a:t>
            </a:r>
            <a:endParaRPr lang="ja-JP" altLang="en-US" sz="5400" dirty="0">
              <a:solidFill>
                <a:srgbClr val="FF0000"/>
              </a:solidFill>
            </a:endParaRPr>
          </a:p>
        </p:txBody>
      </p:sp>
    </p:spTree>
    <p:extLst>
      <p:ext uri="{BB962C8B-B14F-4D97-AF65-F5344CB8AC3E}">
        <p14:creationId xmlns:p14="http://schemas.microsoft.com/office/powerpoint/2010/main" val="1888918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2"/>
          <p:cNvSpPr txBox="1">
            <a:spLocks/>
          </p:cNvSpPr>
          <p:nvPr/>
        </p:nvSpPr>
        <p:spPr>
          <a:xfrm>
            <a:off x="251520" y="1484784"/>
            <a:ext cx="8435280" cy="4839816"/>
          </a:xfrm>
          <a:prstGeom prst="rect">
            <a:avLst/>
          </a:prstGeom>
        </p:spPr>
        <p:txBody>
          <a:bodyPr vert="horz" lIns="0" rIns="18288">
            <a:normAutofit fontScale="92500"/>
          </a:bodyPr>
          <a:lstStyle>
            <a:lvl1pPr marL="0" marR="45720" indent="0" algn="r" rtl="0" eaLnBrk="1" latinLnBrk="0" hangingPunct="1">
              <a:spcBef>
                <a:spcPct val="20000"/>
              </a:spcBef>
              <a:buClr>
                <a:schemeClr val="accent3"/>
              </a:buClr>
              <a:buSzPct val="95000"/>
              <a:buFont typeface="Wingdings 2"/>
              <a:buNone/>
              <a:defRPr kumimoji="1"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1"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1"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1"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1"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1"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1"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1"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fontAlgn="auto">
              <a:spcAft>
                <a:spcPts val="0"/>
              </a:spcAft>
            </a:pPr>
            <a:endParaRPr lang="en-US" altLang="ja-JP" sz="3200" dirty="0" smtClean="0"/>
          </a:p>
          <a:p>
            <a:pPr algn="l" fontAlgn="auto">
              <a:spcAft>
                <a:spcPts val="0"/>
              </a:spcAft>
            </a:pPr>
            <a:r>
              <a:rPr lang="en-US" altLang="ja-JP" sz="6600" dirty="0" smtClean="0">
                <a:ea typeface="ＤＦ特太ゴシック体" pitchFamily="1" charset="-128"/>
              </a:rPr>
              <a:t>『</a:t>
            </a:r>
            <a:r>
              <a:rPr lang="ja-JP" altLang="en-US" sz="6600" dirty="0" smtClean="0">
                <a:ea typeface="ＤＦ特太ゴシック体" pitchFamily="1" charset="-128"/>
              </a:rPr>
              <a:t>社会に開かれた</a:t>
            </a:r>
            <a:endParaRPr lang="en-US" altLang="ja-JP" sz="6600" dirty="0" smtClean="0">
              <a:ea typeface="ＤＦ特太ゴシック体" pitchFamily="1" charset="-128"/>
            </a:endParaRPr>
          </a:p>
          <a:p>
            <a:pPr algn="l" fontAlgn="auto">
              <a:spcAft>
                <a:spcPts val="0"/>
              </a:spcAft>
            </a:pPr>
            <a:r>
              <a:rPr lang="ja-JP" altLang="en-US" sz="6600" dirty="0">
                <a:ea typeface="ＤＦ特太ゴシック体" pitchFamily="1" charset="-128"/>
              </a:rPr>
              <a:t>　</a:t>
            </a:r>
            <a:r>
              <a:rPr lang="ja-JP" altLang="en-US" sz="6600" dirty="0" smtClean="0">
                <a:ea typeface="ＤＦ特太ゴシック体" pitchFamily="1" charset="-128"/>
              </a:rPr>
              <a:t>　　　　教育課程</a:t>
            </a:r>
            <a:r>
              <a:rPr lang="en-US" altLang="ja-JP" sz="6600" dirty="0" smtClean="0">
                <a:ea typeface="ＤＦ特太ゴシック体" pitchFamily="1" charset="-128"/>
              </a:rPr>
              <a:t>』</a:t>
            </a:r>
          </a:p>
          <a:p>
            <a:pPr algn="l" fontAlgn="auto">
              <a:spcAft>
                <a:spcPts val="0"/>
              </a:spcAft>
            </a:pPr>
            <a:r>
              <a:rPr lang="ja-JP" altLang="en-US" sz="4000" dirty="0" smtClean="0">
                <a:ea typeface="ＤＦ特太ゴシック体" pitchFamily="1" charset="-128"/>
              </a:rPr>
              <a:t>（新しい時代に求められる</a:t>
            </a:r>
            <a:endParaRPr lang="en-US" altLang="ja-JP" sz="4000" dirty="0" smtClean="0">
              <a:ea typeface="ＤＦ特太ゴシック体" pitchFamily="1" charset="-128"/>
            </a:endParaRPr>
          </a:p>
          <a:p>
            <a:pPr algn="l" fontAlgn="auto">
              <a:spcAft>
                <a:spcPts val="0"/>
              </a:spcAft>
            </a:pPr>
            <a:r>
              <a:rPr lang="ja-JP" altLang="en-US" sz="4000" dirty="0">
                <a:ea typeface="ＤＦ特太ゴシック体" pitchFamily="1" charset="-128"/>
              </a:rPr>
              <a:t>　</a:t>
            </a:r>
            <a:r>
              <a:rPr lang="ja-JP" altLang="en-US" sz="4000" dirty="0" smtClean="0">
                <a:ea typeface="ＤＦ特太ゴシック体" pitchFamily="1" charset="-128"/>
              </a:rPr>
              <a:t>　　　　　　　資質・能力の育成）</a:t>
            </a:r>
            <a:endParaRPr lang="en-US" altLang="ja-JP" sz="3600" dirty="0" smtClean="0">
              <a:ea typeface="ＤＦ特太ゴシック体" pitchFamily="1" charset="-128"/>
            </a:endParaRPr>
          </a:p>
          <a:p>
            <a:pPr fontAlgn="auto">
              <a:spcAft>
                <a:spcPts val="0"/>
              </a:spcAft>
            </a:pPr>
            <a:endParaRPr lang="ja-JP" altLang="en-US" sz="3200" dirty="0">
              <a:ea typeface="ＤＦ特太ゴシック体" pitchFamily="1" charset="-128"/>
            </a:endParaRPr>
          </a:p>
        </p:txBody>
      </p:sp>
      <p:sp>
        <p:nvSpPr>
          <p:cNvPr id="8" name="タイトル 1"/>
          <p:cNvSpPr txBox="1">
            <a:spLocks/>
          </p:cNvSpPr>
          <p:nvPr/>
        </p:nvSpPr>
        <p:spPr>
          <a:xfrm>
            <a:off x="395536" y="260648"/>
            <a:ext cx="8229600" cy="1143000"/>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1"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fontAlgn="auto">
              <a:spcAft>
                <a:spcPts val="0"/>
              </a:spcAft>
            </a:pPr>
            <a:r>
              <a:rPr lang="ja-JP" altLang="en-US" sz="6000" smtClean="0">
                <a:solidFill>
                  <a:srgbClr val="FF0000"/>
                </a:solidFill>
              </a:rPr>
              <a:t>審議のまとめ</a:t>
            </a:r>
            <a:r>
              <a:rPr lang="en-US" altLang="ja-JP" sz="6000" smtClean="0">
                <a:solidFill>
                  <a:srgbClr val="FF0000"/>
                </a:solidFill>
              </a:rPr>
              <a:t>(</a:t>
            </a:r>
            <a:r>
              <a:rPr lang="ja-JP" altLang="en-US" sz="6000" smtClean="0">
                <a:solidFill>
                  <a:srgbClr val="FF0000"/>
                </a:solidFill>
              </a:rPr>
              <a:t>案</a:t>
            </a:r>
            <a:r>
              <a:rPr lang="en-US" altLang="ja-JP" sz="6000" smtClean="0">
                <a:solidFill>
                  <a:srgbClr val="FF0000"/>
                </a:solidFill>
              </a:rPr>
              <a:t>)</a:t>
            </a:r>
            <a:endParaRPr lang="ja-JP" altLang="en-US" sz="6000" dirty="0">
              <a:solidFill>
                <a:srgbClr val="FF0000"/>
              </a:solidFill>
            </a:endParaRPr>
          </a:p>
        </p:txBody>
      </p:sp>
    </p:spTree>
    <p:extLst>
      <p:ext uri="{BB962C8B-B14F-4D97-AF65-F5344CB8AC3E}">
        <p14:creationId xmlns:p14="http://schemas.microsoft.com/office/powerpoint/2010/main" val="29788327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4449</TotalTime>
  <Words>1549</Words>
  <Application>Microsoft Office PowerPoint</Application>
  <PresentationFormat>画面に合わせる (4:3)</PresentationFormat>
  <Paragraphs>109</Paragraphs>
  <Slides>18</Slides>
  <Notes>18</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18</vt:i4>
      </vt:variant>
    </vt:vector>
  </HeadingPairs>
  <TitlesOfParts>
    <vt:vector size="32" baseType="lpstr">
      <vt:lpstr>AR Pゴシック体S</vt:lpstr>
      <vt:lpstr>AR P丸ゴシック体E</vt:lpstr>
      <vt:lpstr>ＤＦ特太ゴシック体</vt:lpstr>
      <vt:lpstr>ＤＦ平成ゴシック体W5</vt:lpstr>
      <vt:lpstr>HGP明朝E</vt:lpstr>
      <vt:lpstr>HGｺﾞｼｯｸE</vt:lpstr>
      <vt:lpstr>ＭＳ Ｐゴシック</vt:lpstr>
      <vt:lpstr>ＭＳ ゴシック</vt:lpstr>
      <vt:lpstr>Arial</vt:lpstr>
      <vt:lpstr>Berlin Sans FB</vt:lpstr>
      <vt:lpstr>Calibri</vt:lpstr>
      <vt:lpstr>Constantia</vt:lpstr>
      <vt:lpstr>Wingdings 2</vt:lpstr>
      <vt:lpstr>リゾート</vt:lpstr>
      <vt:lpstr>第５９回 北海道小学校長会教育研究 小樽大会</vt:lpstr>
      <vt:lpstr>大会主題について 　</vt:lpstr>
      <vt:lpstr>　　　　大会主題  「新たな知を拓き　 　人間性豊かな社会を築く　 　日本人の育成を目指す 　小学校教育の推進」</vt:lpstr>
      <vt:lpstr>PowerPoint プレゼンテーション</vt:lpstr>
      <vt:lpstr>・イノベーションの創出</vt:lpstr>
      <vt:lpstr>副主題 「北の大地から世界を見つめ， 　新しい社会の形成に向けて 　挑戦する子どもを育む 　学校経営の推進」</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「学校の教育力の向上」</vt:lpstr>
      <vt:lpstr>PowerPoint プレゼンテーション</vt:lpstr>
      <vt:lpstr>PowerPoint プレゼンテーション</vt:lpstr>
      <vt:lpstr>新たな方策の検討</vt:lpstr>
      <vt:lpstr>小樽市出身　 精神科医・立教大学教授　　 　　　香山リカ 氏</vt:lpstr>
      <vt:lpstr>二日間にわたる 大会の充実を 目指して</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林間学校手稲北会場へようこそ</dc:title>
  <dc:creator>00478823</dc:creator>
  <cp:lastModifiedBy>yasutomo ogasawara</cp:lastModifiedBy>
  <cp:revision>227</cp:revision>
  <dcterms:created xsi:type="dcterms:W3CDTF">2011-07-26T23:15:15Z</dcterms:created>
  <dcterms:modified xsi:type="dcterms:W3CDTF">2016-09-12T11:29:53Z</dcterms:modified>
</cp:coreProperties>
</file>