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8" r:id="rId1"/>
  </p:sldMasterIdLst>
  <p:notesMasterIdLst>
    <p:notesMasterId r:id="rId20"/>
  </p:notesMasterIdLst>
  <p:handoutMasterIdLst>
    <p:handoutMasterId r:id="rId21"/>
  </p:handoutMasterIdLst>
  <p:sldIdLst>
    <p:sldId id="256" r:id="rId2"/>
    <p:sldId id="258" r:id="rId3"/>
    <p:sldId id="257" r:id="rId4"/>
    <p:sldId id="285" r:id="rId5"/>
    <p:sldId id="265" r:id="rId6"/>
    <p:sldId id="278" r:id="rId7"/>
    <p:sldId id="263" r:id="rId8"/>
    <p:sldId id="286" r:id="rId9"/>
    <p:sldId id="288" r:id="rId10"/>
    <p:sldId id="289" r:id="rId11"/>
    <p:sldId id="267" r:id="rId12"/>
    <p:sldId id="290" r:id="rId13"/>
    <p:sldId id="259" r:id="rId14"/>
    <p:sldId id="260" r:id="rId15"/>
    <p:sldId id="291" r:id="rId16"/>
    <p:sldId id="261" r:id="rId17"/>
    <p:sldId id="280" r:id="rId18"/>
    <p:sldId id="268" r:id="rId19"/>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00FF"/>
    <a:srgbClr val="FF99FF"/>
    <a:srgbClr val="FFCCFF"/>
    <a:srgbClr val="FF66FF"/>
    <a:srgbClr val="00FFFF"/>
    <a:srgbClr val="76EA36"/>
    <a:srgbClr val="CED1BD"/>
    <a:srgbClr val="8000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67031" autoAdjust="0"/>
  </p:normalViewPr>
  <p:slideViewPr>
    <p:cSldViewPr>
      <p:cViewPr varScale="1">
        <p:scale>
          <a:sx n="36" d="100"/>
          <a:sy n="36" d="100"/>
        </p:scale>
        <p:origin x="-144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ja-JP" altLang="en-US" dirty="0"/>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E5FEB47F-D627-417A-A54F-4D613B285EAF}" type="datetimeFigureOut">
              <a:rPr lang="ja-JP" altLang="en-US"/>
              <a:pPr>
                <a:defRPr/>
              </a:pPr>
              <a:t>2014/12/24</a:t>
            </a:fld>
            <a:endParaRPr lang="ja-JP" altLang="en-US" dirty="0"/>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ja-JP" altLang="en-US" dirty="0"/>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026E96A-C308-4471-A0EF-FFFFA9790C0E}" type="slidenum">
              <a:rPr lang="ja-JP" altLang="en-US"/>
              <a:pPr/>
              <a:t>‹#›</a:t>
            </a:fld>
            <a:endParaRPr lang="ja-JP" altLang="en-US" dirty="0"/>
          </a:p>
        </p:txBody>
      </p:sp>
    </p:spTree>
    <p:extLst>
      <p:ext uri="{BB962C8B-B14F-4D97-AF65-F5344CB8AC3E}">
        <p14:creationId xmlns:p14="http://schemas.microsoft.com/office/powerpoint/2010/main" val="17009341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4D7E43-466C-478D-8BB9-D2CEC5EB984B}" type="datetimeFigureOut">
              <a:rPr kumimoji="1" lang="ja-JP" altLang="en-US" smtClean="0"/>
              <a:t>2014/12/24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E8E908-2FF6-493B-9BEF-08AB8AF416CD}" type="slidenum">
              <a:rPr kumimoji="1" lang="ja-JP" altLang="en-US" smtClean="0"/>
              <a:t>‹#›</a:t>
            </a:fld>
            <a:endParaRPr kumimoji="1" lang="ja-JP" altLang="en-US"/>
          </a:p>
        </p:txBody>
      </p:sp>
    </p:spTree>
    <p:extLst>
      <p:ext uri="{BB962C8B-B14F-4D97-AF65-F5344CB8AC3E}">
        <p14:creationId xmlns:p14="http://schemas.microsoft.com/office/powerpoint/2010/main" val="32155065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全道各地から多くの校長先生をお迎えし，第</a:t>
            </a:r>
            <a:r>
              <a:rPr kumimoji="1" lang="en-US" altLang="ja-JP" dirty="0" smtClean="0"/>
              <a:t>57</a:t>
            </a:r>
            <a:r>
              <a:rPr kumimoji="1" lang="ja-JP" altLang="en-US" dirty="0" smtClean="0"/>
              <a:t>回北海道小学校長会教育研究日高大会の研究協議を開催できますことに，心より感謝申し上げます。</a:t>
            </a:r>
            <a:endParaRPr kumimoji="1" lang="ja-JP" altLang="en-US" dirty="0"/>
          </a:p>
        </p:txBody>
      </p:sp>
      <p:sp>
        <p:nvSpPr>
          <p:cNvPr id="4" name="スライド番号プレースホルダー 3"/>
          <p:cNvSpPr>
            <a:spLocks noGrp="1"/>
          </p:cNvSpPr>
          <p:nvPr>
            <p:ph type="sldNum" sz="quarter" idx="10"/>
          </p:nvPr>
        </p:nvSpPr>
        <p:spPr/>
        <p:txBody>
          <a:bodyPr/>
          <a:lstStyle/>
          <a:p>
            <a:fld id="{4EE8E908-2FF6-493B-9BEF-08AB8AF416CD}" type="slidenum">
              <a:rPr kumimoji="1" lang="ja-JP" altLang="en-US" smtClean="0"/>
              <a:t>1</a:t>
            </a:fld>
            <a:endParaRPr kumimoji="1" lang="ja-JP" altLang="en-US"/>
          </a:p>
        </p:txBody>
      </p:sp>
    </p:spTree>
    <p:extLst>
      <p:ext uri="{BB962C8B-B14F-4D97-AF65-F5344CB8AC3E}">
        <p14:creationId xmlns:p14="http://schemas.microsoft.com/office/powerpoint/2010/main" val="38290546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したがって，新しい社会の形成に向けてたくましく挑戦する子どもを育むためには，</a:t>
            </a:r>
          </a:p>
          <a:p>
            <a:r>
              <a:rPr kumimoji="1" lang="ja-JP" altLang="en-US" dirty="0" smtClean="0"/>
              <a:t>人と人との絆をつくり，支え合う共生の意識や夢と希望に満ちた活気溢れるふるさとづくりに</a:t>
            </a:r>
            <a:endParaRPr kumimoji="1" lang="en-US" altLang="ja-JP" dirty="0" smtClean="0"/>
          </a:p>
          <a:p>
            <a:r>
              <a:rPr kumimoji="1" lang="ja-JP" altLang="en-US" dirty="0" smtClean="0"/>
              <a:t>積極的に貢献しようとする意識など，社会の形成者としての意識を醸成することが必要です。</a:t>
            </a:r>
            <a:endParaRPr kumimoji="1" lang="en-US" altLang="ja-JP" dirty="0" smtClean="0"/>
          </a:p>
          <a:p>
            <a:r>
              <a:rPr kumimoji="1" lang="ja-JP" altLang="en-US" dirty="0" smtClean="0"/>
              <a:t>こうした願いや意図を実現していくには，子ども一人一人の能力を伸ばし，</a:t>
            </a:r>
            <a:endParaRPr kumimoji="1" lang="en-US" altLang="ja-JP" dirty="0" smtClean="0"/>
          </a:p>
          <a:p>
            <a:r>
              <a:rPr kumimoji="1" lang="ja-JP" altLang="en-US" dirty="0" smtClean="0"/>
              <a:t>人間的な絆や社会の形成者として必要とされる基本的な資質を育む学校経営を推進していくことが必要となります。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4EE8E908-2FF6-493B-9BEF-08AB8AF416CD}" type="slidenum">
              <a:rPr kumimoji="1" lang="ja-JP" altLang="en-US" smtClean="0"/>
              <a:t>10</a:t>
            </a:fld>
            <a:endParaRPr kumimoji="1" lang="ja-JP" altLang="en-US"/>
          </a:p>
        </p:txBody>
      </p:sp>
    </p:spTree>
    <p:extLst>
      <p:ext uri="{BB962C8B-B14F-4D97-AF65-F5344CB8AC3E}">
        <p14:creationId xmlns:p14="http://schemas.microsoft.com/office/powerpoint/2010/main" val="2238915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私たち校長は，教育改革の担い手として，学校経営の責任者として，</a:t>
            </a:r>
            <a:endParaRPr kumimoji="1" lang="en-US" altLang="ja-JP" dirty="0" smtClean="0"/>
          </a:p>
          <a:p>
            <a:r>
              <a:rPr kumimoji="1" lang="ja-JP" altLang="en-US" dirty="0" smtClean="0"/>
              <a:t>鋭い先見性と高い教育理念の下，学校の自主性・自律性を発揮し，</a:t>
            </a:r>
            <a:endParaRPr kumimoji="1" lang="en-US" altLang="ja-JP" dirty="0" smtClean="0"/>
          </a:p>
          <a:p>
            <a:r>
              <a:rPr kumimoji="1" lang="ja-JP" altLang="en-US" dirty="0" smtClean="0"/>
              <a:t>「生きる力」を育む活力ある学校づくりを推進していかなければなりません。</a:t>
            </a:r>
            <a:endParaRPr kumimoji="1" lang="en-US" altLang="ja-JP" dirty="0" smtClean="0"/>
          </a:p>
          <a:p>
            <a:r>
              <a:rPr kumimoji="1" lang="ja-JP" altLang="en-US" dirty="0" smtClean="0"/>
              <a:t>そこには，一人一人の校長の具体的で明確な「役割」と「指導性」</a:t>
            </a:r>
          </a:p>
          <a:p>
            <a:r>
              <a:rPr kumimoji="1" lang="ja-JP" altLang="en-US" dirty="0" smtClean="0"/>
              <a:t>がより一層求められています。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4EE8E908-2FF6-493B-9BEF-08AB8AF416CD}" type="slidenum">
              <a:rPr kumimoji="1" lang="ja-JP" altLang="en-US" smtClean="0"/>
              <a:t>11</a:t>
            </a:fld>
            <a:endParaRPr kumimoji="1" lang="ja-JP" altLang="en-US"/>
          </a:p>
        </p:txBody>
      </p:sp>
    </p:spTree>
    <p:extLst>
      <p:ext uri="{BB962C8B-B14F-4D97-AF65-F5344CB8AC3E}">
        <p14:creationId xmlns:p14="http://schemas.microsoft.com/office/powerpoint/2010/main" val="20666394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さて，これまで，北海道小学校長会教育研究は，札幌</a:t>
            </a:r>
          </a:p>
          <a:p>
            <a:r>
              <a:rPr kumimoji="1" lang="ja-JP" altLang="en-US" dirty="0" err="1" smtClean="0"/>
              <a:t>での</a:t>
            </a:r>
            <a:r>
              <a:rPr kumimoji="1" lang="ja-JP" altLang="en-US" dirty="0" smtClean="0"/>
              <a:t>全国大会を含め，真摯に研究と実践を積み重ね，大</a:t>
            </a:r>
          </a:p>
          <a:p>
            <a:r>
              <a:rPr kumimoji="1" lang="ja-JP" altLang="en-US" dirty="0" err="1" smtClean="0"/>
              <a:t>きな</a:t>
            </a:r>
            <a:r>
              <a:rPr kumimoji="1" lang="ja-JP" altLang="en-US" dirty="0" smtClean="0"/>
              <a:t>成果を収めてきています。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4EE8E908-2FF6-493B-9BEF-08AB8AF416CD}" type="slidenum">
              <a:rPr kumimoji="1" lang="ja-JP" altLang="en-US" smtClean="0"/>
              <a:t>12</a:t>
            </a:fld>
            <a:endParaRPr kumimoji="1" lang="ja-JP" altLang="en-US"/>
          </a:p>
        </p:txBody>
      </p:sp>
    </p:spTree>
    <p:extLst>
      <p:ext uri="{BB962C8B-B14F-4D97-AF65-F5344CB8AC3E}">
        <p14:creationId xmlns:p14="http://schemas.microsoft.com/office/powerpoint/2010/main" val="2552199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中でも，教育研究大会における「分科会の充実」の精神の下，</a:t>
            </a:r>
            <a:endParaRPr kumimoji="1" lang="en-US" altLang="ja-JP" dirty="0" smtClean="0"/>
          </a:p>
          <a:p>
            <a:r>
              <a:rPr kumimoji="1" lang="ja-JP" altLang="en-US" dirty="0" smtClean="0"/>
              <a:t>昨年度より参画型の分科会運営の工夫を図ってまいりました。</a:t>
            </a:r>
            <a:endParaRPr kumimoji="1" lang="ja-JP" altLang="en-US" dirty="0"/>
          </a:p>
        </p:txBody>
      </p:sp>
      <p:sp>
        <p:nvSpPr>
          <p:cNvPr id="4" name="スライド番号プレースホルダー 3"/>
          <p:cNvSpPr>
            <a:spLocks noGrp="1"/>
          </p:cNvSpPr>
          <p:nvPr>
            <p:ph type="sldNum" sz="quarter" idx="10"/>
          </p:nvPr>
        </p:nvSpPr>
        <p:spPr/>
        <p:txBody>
          <a:bodyPr/>
          <a:lstStyle/>
          <a:p>
            <a:fld id="{4EE8E908-2FF6-493B-9BEF-08AB8AF416CD}" type="slidenum">
              <a:rPr kumimoji="1" lang="ja-JP" altLang="en-US" smtClean="0"/>
              <a:t>13</a:t>
            </a:fld>
            <a:endParaRPr kumimoji="1" lang="ja-JP" altLang="en-US"/>
          </a:p>
        </p:txBody>
      </p:sp>
    </p:spTree>
    <p:extLst>
      <p:ext uri="{BB962C8B-B14F-4D97-AF65-F5344CB8AC3E}">
        <p14:creationId xmlns:p14="http://schemas.microsoft.com/office/powerpoint/2010/main" val="17024226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日高大会においてはその歩みを一歩進め，</a:t>
            </a:r>
            <a:endParaRPr kumimoji="1" lang="en-US" altLang="ja-JP" dirty="0" smtClean="0"/>
          </a:p>
          <a:p>
            <a:r>
              <a:rPr kumimoji="1" lang="ja-JP" altLang="en-US" dirty="0" smtClean="0"/>
              <a:t>提言を基に話し合い，参会者がその場で新たな方策を検討したり，</a:t>
            </a:r>
            <a:endParaRPr kumimoji="1" lang="en-US" altLang="ja-JP" dirty="0" smtClean="0"/>
          </a:p>
          <a:p>
            <a:r>
              <a:rPr kumimoji="1" lang="ja-JP" altLang="en-US" dirty="0" smtClean="0"/>
              <a:t>学校運営上の課題を明確にしたり，</a:t>
            </a:r>
            <a:endParaRPr kumimoji="1" lang="en-US" altLang="ja-JP" dirty="0" smtClean="0"/>
          </a:p>
          <a:p>
            <a:r>
              <a:rPr kumimoji="1" lang="ja-JP" altLang="en-US" dirty="0" smtClean="0"/>
              <a:t>発信性のある討議内容にしたりするような分科会を目指しています。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4EE8E908-2FF6-493B-9BEF-08AB8AF416CD}" type="slidenum">
              <a:rPr kumimoji="1" lang="ja-JP" altLang="en-US" smtClean="0"/>
              <a:t>14</a:t>
            </a:fld>
            <a:endParaRPr kumimoji="1" lang="ja-JP" altLang="en-US"/>
          </a:p>
        </p:txBody>
      </p:sp>
    </p:spTree>
    <p:extLst>
      <p:ext uri="{BB962C8B-B14F-4D97-AF65-F5344CB8AC3E}">
        <p14:creationId xmlns:p14="http://schemas.microsoft.com/office/powerpoint/2010/main" val="7703053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また，昨年度の課題を受け，</a:t>
            </a:r>
            <a:endParaRPr kumimoji="1" lang="en-US" altLang="ja-JP" dirty="0" smtClean="0"/>
          </a:p>
          <a:p>
            <a:r>
              <a:rPr kumimoji="1" lang="ja-JP" altLang="en-US" dirty="0" smtClean="0"/>
              <a:t>第６分科会「社会を形成する力」と</a:t>
            </a:r>
            <a:endParaRPr kumimoji="1" lang="en-US" altLang="ja-JP" dirty="0" smtClean="0"/>
          </a:p>
          <a:p>
            <a:r>
              <a:rPr kumimoji="1" lang="ja-JP" altLang="en-US" dirty="0" smtClean="0"/>
              <a:t>第</a:t>
            </a:r>
            <a:r>
              <a:rPr kumimoji="1" lang="en-US" altLang="ja-JP" dirty="0" smtClean="0"/>
              <a:t>13</a:t>
            </a:r>
            <a:r>
              <a:rPr kumimoji="1" lang="ja-JP" altLang="en-US" dirty="0" smtClean="0"/>
              <a:t>分科会「キャリア教育」では，より趣旨を明確にすることから分科会の名称や</a:t>
            </a:r>
            <a:endParaRPr kumimoji="1" lang="en-US" altLang="ja-JP" dirty="0" smtClean="0"/>
          </a:p>
          <a:p>
            <a:r>
              <a:rPr kumimoji="1" lang="ja-JP" altLang="en-US" dirty="0" smtClean="0"/>
              <a:t>リーダーシップの視点などについて変更しました。</a:t>
            </a:r>
            <a:endParaRPr kumimoji="1" lang="ja-JP" altLang="en-US" dirty="0"/>
          </a:p>
        </p:txBody>
      </p:sp>
      <p:sp>
        <p:nvSpPr>
          <p:cNvPr id="4" name="スライド番号プレースホルダー 3"/>
          <p:cNvSpPr>
            <a:spLocks noGrp="1"/>
          </p:cNvSpPr>
          <p:nvPr>
            <p:ph type="sldNum" sz="quarter" idx="10"/>
          </p:nvPr>
        </p:nvSpPr>
        <p:spPr/>
        <p:txBody>
          <a:bodyPr/>
          <a:lstStyle/>
          <a:p>
            <a:fld id="{4EE8E908-2FF6-493B-9BEF-08AB8AF416CD}" type="slidenum">
              <a:rPr kumimoji="1" lang="ja-JP" altLang="en-US" smtClean="0"/>
              <a:t>15</a:t>
            </a:fld>
            <a:endParaRPr kumimoji="1" lang="ja-JP" altLang="en-US"/>
          </a:p>
        </p:txBody>
      </p:sp>
    </p:spTree>
    <p:extLst>
      <p:ext uri="{BB962C8B-B14F-4D97-AF65-F5344CB8AC3E}">
        <p14:creationId xmlns:p14="http://schemas.microsoft.com/office/powerpoint/2010/main" val="3356432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このように，本大会が校長会会員の叡智と鋭気が結集する大会として，</a:t>
            </a:r>
            <a:endParaRPr kumimoji="1" lang="en-US" altLang="ja-JP" dirty="0" smtClean="0"/>
          </a:p>
          <a:p>
            <a:r>
              <a:rPr kumimoji="1" lang="ja-JP" altLang="en-US" dirty="0" smtClean="0"/>
              <a:t>分科会での更なる研究の深化発展に向け，</a:t>
            </a:r>
            <a:r>
              <a:rPr kumimoji="1" lang="en-US" altLang="ja-JP" dirty="0" smtClean="0"/>
              <a:t>13</a:t>
            </a:r>
            <a:r>
              <a:rPr kumimoji="1" lang="ja-JP" altLang="en-US" dirty="0" smtClean="0"/>
              <a:t>の分科会の準備を進めてまいりました。</a:t>
            </a:r>
            <a:endParaRPr kumimoji="1" lang="en-US" altLang="ja-JP" dirty="0" smtClean="0"/>
          </a:p>
          <a:p>
            <a:r>
              <a:rPr kumimoji="1" lang="ja-JP" altLang="en-US" dirty="0" smtClean="0"/>
              <a:t>各分科会におきましては学校経営の責任者である校長の立場から，</a:t>
            </a:r>
            <a:endParaRPr kumimoji="1" lang="en-US" altLang="ja-JP" dirty="0" smtClean="0"/>
          </a:p>
          <a:p>
            <a:r>
              <a:rPr kumimoji="1" lang="ja-JP" altLang="en-US" dirty="0" smtClean="0"/>
              <a:t>北海道の地域性を生かした「新たな可能性の開発］と「経営ビジョン」，「機能性のある組織づくり」</a:t>
            </a:r>
          </a:p>
          <a:p>
            <a:r>
              <a:rPr kumimoji="1" lang="ja-JP" altLang="en-US" dirty="0" smtClean="0"/>
              <a:t>について研究協議を深めていただけるものと思います。</a:t>
            </a:r>
            <a:endParaRPr kumimoji="1" lang="ja-JP" altLang="en-US" dirty="0"/>
          </a:p>
        </p:txBody>
      </p:sp>
      <p:sp>
        <p:nvSpPr>
          <p:cNvPr id="4" name="スライド番号プレースホルダー 3"/>
          <p:cNvSpPr>
            <a:spLocks noGrp="1"/>
          </p:cNvSpPr>
          <p:nvPr>
            <p:ph type="sldNum" sz="quarter" idx="10"/>
          </p:nvPr>
        </p:nvSpPr>
        <p:spPr/>
        <p:txBody>
          <a:bodyPr/>
          <a:lstStyle/>
          <a:p>
            <a:fld id="{4EE8E908-2FF6-493B-9BEF-08AB8AF416CD}" type="slidenum">
              <a:rPr kumimoji="1" lang="ja-JP" altLang="en-US" smtClean="0"/>
              <a:t>16</a:t>
            </a:fld>
            <a:endParaRPr kumimoji="1" lang="ja-JP" altLang="en-US"/>
          </a:p>
        </p:txBody>
      </p:sp>
    </p:spTree>
    <p:extLst>
      <p:ext uri="{BB962C8B-B14F-4D97-AF65-F5344CB8AC3E}">
        <p14:creationId xmlns:p14="http://schemas.microsoft.com/office/powerpoint/2010/main" val="17191564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明日は，室蘭市出身で，シェフ市原でＪリーガーとして，</a:t>
            </a:r>
          </a:p>
          <a:p>
            <a:r>
              <a:rPr kumimoji="1" lang="ja-JP" altLang="en-US" dirty="0" smtClean="0"/>
              <a:t>また，車椅子バスケットボール日本代表として，</a:t>
            </a:r>
            <a:endParaRPr kumimoji="1" lang="en-US" altLang="ja-JP" dirty="0" smtClean="0"/>
          </a:p>
          <a:p>
            <a:r>
              <a:rPr kumimoji="1" lang="ja-JP" altLang="en-US" dirty="0" smtClean="0"/>
              <a:t>シド二－</a:t>
            </a:r>
            <a:r>
              <a:rPr kumimoji="1" lang="ja-JP" altLang="en-US" dirty="0" smtClean="0"/>
              <a:t>，</a:t>
            </a:r>
            <a:r>
              <a:rPr kumimoji="1" lang="ja-JP" altLang="en-US" dirty="0" smtClean="0"/>
              <a:t>アテネ，北京，ロンドン大会と４度のパラリンピックに</a:t>
            </a:r>
          </a:p>
          <a:p>
            <a:r>
              <a:rPr kumimoji="1" lang="ja-JP" altLang="en-US" dirty="0" smtClean="0"/>
              <a:t>出場し活躍された　京谷　和幸氏をお迎えし，</a:t>
            </a:r>
            <a:endParaRPr kumimoji="1" lang="en-US" altLang="ja-JP" dirty="0" smtClean="0"/>
          </a:p>
          <a:p>
            <a:r>
              <a:rPr kumimoji="1" lang="ja-JP" altLang="en-US" dirty="0" smtClean="0"/>
              <a:t>「絆～人生を変えた様々な出会い」と題し，ご講演をいただくことになっております。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4EE8E908-2FF6-493B-9BEF-08AB8AF416CD}" type="slidenum">
              <a:rPr kumimoji="1" lang="ja-JP" altLang="en-US" smtClean="0"/>
              <a:t>17</a:t>
            </a:fld>
            <a:endParaRPr kumimoji="1" lang="ja-JP" altLang="en-US"/>
          </a:p>
        </p:txBody>
      </p:sp>
    </p:spTree>
    <p:extLst>
      <p:ext uri="{BB962C8B-B14F-4D97-AF65-F5344CB8AC3E}">
        <p14:creationId xmlns:p14="http://schemas.microsoft.com/office/powerpoint/2010/main" val="6939226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２日間にわたる大会が，ご参集の皆様一人一人のお力で</a:t>
            </a:r>
          </a:p>
          <a:p>
            <a:r>
              <a:rPr kumimoji="1" lang="ja-JP" altLang="en-US" smtClean="0"/>
              <a:t>充実</a:t>
            </a:r>
            <a:r>
              <a:rPr kumimoji="1" lang="ja-JP" altLang="en-US" dirty="0" smtClean="0"/>
              <a:t>したものとなることをお願い申し上げまして，</a:t>
            </a:r>
            <a:endParaRPr kumimoji="1" lang="en-US" altLang="ja-JP" dirty="0" smtClean="0"/>
          </a:p>
          <a:p>
            <a:r>
              <a:rPr kumimoji="1" lang="ja-JP" altLang="en-US" dirty="0" smtClean="0"/>
              <a:t>大会主題の趣旨説明といたします。</a:t>
            </a:r>
          </a:p>
          <a:p>
            <a:r>
              <a:rPr kumimoji="1" lang="ja-JP" altLang="en-US" dirty="0" smtClean="0"/>
              <a:t>　どうぞよろしくお願い申し上げます。</a:t>
            </a:r>
            <a:endParaRPr kumimoji="1" lang="ja-JP" altLang="en-US" dirty="0"/>
          </a:p>
        </p:txBody>
      </p:sp>
      <p:sp>
        <p:nvSpPr>
          <p:cNvPr id="4" name="スライド番号プレースホルダー 3"/>
          <p:cNvSpPr>
            <a:spLocks noGrp="1"/>
          </p:cNvSpPr>
          <p:nvPr>
            <p:ph type="sldNum" sz="quarter" idx="10"/>
          </p:nvPr>
        </p:nvSpPr>
        <p:spPr/>
        <p:txBody>
          <a:bodyPr/>
          <a:lstStyle/>
          <a:p>
            <a:fld id="{4EE8E908-2FF6-493B-9BEF-08AB8AF416CD}" type="slidenum">
              <a:rPr kumimoji="1" lang="ja-JP" altLang="en-US" smtClean="0"/>
              <a:t>18</a:t>
            </a:fld>
            <a:endParaRPr kumimoji="1" lang="ja-JP" altLang="en-US"/>
          </a:p>
        </p:txBody>
      </p:sp>
    </p:spTree>
    <p:extLst>
      <p:ext uri="{BB962C8B-B14F-4D97-AF65-F5344CB8AC3E}">
        <p14:creationId xmlns:p14="http://schemas.microsoft.com/office/powerpoint/2010/main" val="1456403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それでは，ただ今より，大会主題について説明申し上げます。</a:t>
            </a:r>
            <a:endParaRPr kumimoji="1" lang="ja-JP" altLang="en-US" dirty="0"/>
          </a:p>
        </p:txBody>
      </p:sp>
      <p:sp>
        <p:nvSpPr>
          <p:cNvPr id="4" name="スライド番号プレースホルダー 3"/>
          <p:cNvSpPr>
            <a:spLocks noGrp="1"/>
          </p:cNvSpPr>
          <p:nvPr>
            <p:ph type="sldNum" sz="quarter" idx="10"/>
          </p:nvPr>
        </p:nvSpPr>
        <p:spPr/>
        <p:txBody>
          <a:bodyPr/>
          <a:lstStyle/>
          <a:p>
            <a:fld id="{4EE8E908-2FF6-493B-9BEF-08AB8AF416CD}" type="slidenum">
              <a:rPr kumimoji="1" lang="ja-JP" altLang="en-US" smtClean="0"/>
              <a:t>2</a:t>
            </a:fld>
            <a:endParaRPr kumimoji="1" lang="ja-JP" altLang="en-US"/>
          </a:p>
        </p:txBody>
      </p:sp>
    </p:spTree>
    <p:extLst>
      <p:ext uri="{BB962C8B-B14F-4D97-AF65-F5344CB8AC3E}">
        <p14:creationId xmlns:p14="http://schemas.microsoft.com/office/powerpoint/2010/main" val="2095558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今日，我が国は，グローバル化の進展などにより世界的な構造転換が進む中にあって，</a:t>
            </a:r>
            <a:endParaRPr kumimoji="1" lang="en-US" altLang="ja-JP" dirty="0" smtClean="0"/>
          </a:p>
          <a:p>
            <a:r>
              <a:rPr kumimoji="1" lang="ja-JP" altLang="en-US" dirty="0" smtClean="0"/>
              <a:t>産業空洞化や生産年齢人口の減少など深刻な諸課題を抱え，極めて危機的な状況にあり，</a:t>
            </a:r>
            <a:endParaRPr kumimoji="1" lang="en-US" altLang="ja-JP" dirty="0" smtClean="0"/>
          </a:p>
          <a:p>
            <a:r>
              <a:rPr kumimoji="1" lang="ja-JP" altLang="en-US" dirty="0" smtClean="0"/>
              <a:t>東日本大震災の発生は，この状況を一層顕在化・加速化させています。</a:t>
            </a:r>
            <a:endParaRPr kumimoji="1" lang="en-US" altLang="ja-JP" dirty="0" smtClean="0"/>
          </a:p>
          <a:p>
            <a:r>
              <a:rPr kumimoji="1" lang="ja-JP" altLang="en-US" dirty="0" smtClean="0"/>
              <a:t>これらの動きは，これまでの物質的な豊かさを前提にしてきた社会の在り方，</a:t>
            </a:r>
            <a:endParaRPr kumimoji="1" lang="en-US" altLang="ja-JP" dirty="0" smtClean="0"/>
          </a:p>
          <a:p>
            <a:r>
              <a:rPr kumimoji="1" lang="ja-JP" altLang="en-US" dirty="0" smtClean="0"/>
              <a:t>人の生き方に大きな問いを投げ掛けていると言えます。</a:t>
            </a:r>
            <a:endParaRPr kumimoji="1" lang="ja-JP" altLang="en-US" dirty="0"/>
          </a:p>
        </p:txBody>
      </p:sp>
      <p:sp>
        <p:nvSpPr>
          <p:cNvPr id="4" name="スライド番号プレースホルダー 3"/>
          <p:cNvSpPr>
            <a:spLocks noGrp="1"/>
          </p:cNvSpPr>
          <p:nvPr>
            <p:ph type="sldNum" sz="quarter" idx="10"/>
          </p:nvPr>
        </p:nvSpPr>
        <p:spPr/>
        <p:txBody>
          <a:bodyPr/>
          <a:lstStyle/>
          <a:p>
            <a:fld id="{4EE8E908-2FF6-493B-9BEF-08AB8AF416CD}" type="slidenum">
              <a:rPr kumimoji="1" lang="ja-JP" altLang="en-US" smtClean="0"/>
              <a:t>3</a:t>
            </a:fld>
            <a:endParaRPr kumimoji="1" lang="ja-JP" altLang="en-US"/>
          </a:p>
        </p:txBody>
      </p:sp>
    </p:spTree>
    <p:extLst>
      <p:ext uri="{BB962C8B-B14F-4D97-AF65-F5344CB8AC3E}">
        <p14:creationId xmlns:p14="http://schemas.microsoft.com/office/powerpoint/2010/main" val="4263976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また，国においては第２期教育振興基本計画の具現化が進められる中，</a:t>
            </a:r>
            <a:endParaRPr kumimoji="1" lang="en-US" altLang="ja-JP" dirty="0" smtClean="0"/>
          </a:p>
          <a:p>
            <a:r>
              <a:rPr kumimoji="1" lang="ja-JP" altLang="en-US" dirty="0" smtClean="0"/>
              <a:t>教育再生実行会議から数次にわたる提言がなされ，</a:t>
            </a:r>
            <a:endParaRPr kumimoji="1" lang="en-US" altLang="ja-JP" dirty="0" smtClean="0"/>
          </a:p>
          <a:p>
            <a:r>
              <a:rPr kumimoji="1" lang="ja-JP" altLang="en-US" dirty="0" smtClean="0"/>
              <a:t>道徳や小学校英語の教科化，小中一貫校の制度化など，</a:t>
            </a:r>
            <a:endParaRPr kumimoji="1" lang="en-US" altLang="ja-JP" dirty="0" smtClean="0"/>
          </a:p>
          <a:p>
            <a:r>
              <a:rPr kumimoji="1" lang="ja-JP" altLang="en-US" dirty="0" smtClean="0"/>
              <a:t>新たな時代の要請に応える学校教育の在り方と方策が検討されています。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EE8E908-2FF6-493B-9BEF-08AB8AF416CD}" type="slidenum">
              <a:rPr kumimoji="1" lang="ja-JP" altLang="en-US" smtClean="0"/>
              <a:t>4</a:t>
            </a:fld>
            <a:endParaRPr kumimoji="1" lang="ja-JP" altLang="en-US"/>
          </a:p>
        </p:txBody>
      </p:sp>
    </p:spTree>
    <p:extLst>
      <p:ext uri="{BB962C8B-B14F-4D97-AF65-F5344CB8AC3E}">
        <p14:creationId xmlns:p14="http://schemas.microsoft.com/office/powerpoint/2010/main" val="17412103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これからの時代を生き抜く子どもたちにとって，自主的に社会に参画し，</a:t>
            </a:r>
            <a:endParaRPr kumimoji="1" lang="en-US" altLang="ja-JP" dirty="0" smtClean="0"/>
          </a:p>
          <a:p>
            <a:r>
              <a:rPr kumimoji="1" lang="ja-JP" altLang="en-US" dirty="0" smtClean="0"/>
              <a:t>異なることを前提として相互に支え合いながら，</a:t>
            </a:r>
            <a:endParaRPr kumimoji="1" lang="en-US" altLang="ja-JP" dirty="0" smtClean="0"/>
          </a:p>
          <a:p>
            <a:r>
              <a:rPr kumimoji="1" lang="ja-JP" altLang="en-US" dirty="0" smtClean="0"/>
              <a:t>持続可能な社会の一員としての役割を果たすために必要な力を養うことが，</a:t>
            </a:r>
            <a:endParaRPr kumimoji="1" lang="en-US" altLang="ja-JP" dirty="0" smtClean="0"/>
          </a:p>
          <a:p>
            <a:r>
              <a:rPr kumimoji="1" lang="ja-JP" altLang="en-US" dirty="0" smtClean="0"/>
              <a:t>重要な課題となってきています。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4EE8E908-2FF6-493B-9BEF-08AB8AF416CD}" type="slidenum">
              <a:rPr kumimoji="1" lang="ja-JP" altLang="en-US" smtClean="0"/>
              <a:t>5</a:t>
            </a:fld>
            <a:endParaRPr kumimoji="1" lang="ja-JP" altLang="en-US"/>
          </a:p>
        </p:txBody>
      </p:sp>
    </p:spTree>
    <p:extLst>
      <p:ext uri="{BB962C8B-B14F-4D97-AF65-F5344CB8AC3E}">
        <p14:creationId xmlns:p14="http://schemas.microsoft.com/office/powerpoint/2010/main" val="468215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このような社会の情勢や要請を踏まえ，全国連合小学校長会は，昨年度より大会主題を</a:t>
            </a:r>
            <a:endParaRPr kumimoji="1" lang="en-US" altLang="ja-JP" dirty="0" smtClean="0"/>
          </a:p>
          <a:p>
            <a:r>
              <a:rPr kumimoji="1" lang="ja-JP" altLang="en-US" dirty="0" smtClean="0"/>
              <a:t>「新たな知を拓き　人間性豊かな社会を築く　日本人の育成を目指す小学校教育の推進」と設定いたしました。</a:t>
            </a:r>
            <a:endParaRPr kumimoji="1" lang="en-US" altLang="ja-JP" dirty="0" smtClean="0"/>
          </a:p>
          <a:p>
            <a:r>
              <a:rPr kumimoji="1" lang="ja-JP" altLang="en-US" dirty="0" smtClean="0"/>
              <a:t>これは，教育の役割と変化する時代の潮流や今日的な課題を踏まえ，</a:t>
            </a:r>
            <a:endParaRPr kumimoji="1" lang="en-US" altLang="ja-JP" dirty="0" smtClean="0"/>
          </a:p>
          <a:p>
            <a:r>
              <a:rPr kumimoji="1" lang="ja-JP" altLang="en-US" dirty="0" smtClean="0"/>
              <a:t>様々な分野で未来社会の形成者を育成する教育のイノベーションの創出を図り，どのような状況にあっても，</a:t>
            </a:r>
            <a:endParaRPr kumimoji="1" lang="en-US" altLang="ja-JP" dirty="0" smtClean="0"/>
          </a:p>
          <a:p>
            <a:r>
              <a:rPr kumimoji="1" lang="ja-JP" altLang="en-US" dirty="0" smtClean="0"/>
              <a:t>豊かな創造性やしなやかな知性を発揮し，未来を自ら切り拓こうとする自立した力と，</a:t>
            </a:r>
            <a:endParaRPr kumimoji="1" lang="en-US" altLang="ja-JP" dirty="0" smtClean="0"/>
          </a:p>
          <a:p>
            <a:r>
              <a:rPr kumimoji="1" lang="ja-JP" altLang="en-US" dirty="0" smtClean="0"/>
              <a:t>互いの個性や絆を大切にし，人間性豊かな社会を創造しようとする力を身に付けた</a:t>
            </a:r>
            <a:endParaRPr kumimoji="1" lang="en-US" altLang="ja-JP" dirty="0" smtClean="0"/>
          </a:p>
          <a:p>
            <a:r>
              <a:rPr kumimoji="1" lang="ja-JP" altLang="en-US" dirty="0" smtClean="0"/>
              <a:t>日本人を育成することを目指したものです。</a:t>
            </a:r>
            <a:endParaRPr kumimoji="1" lang="ja-JP" altLang="en-US" dirty="0"/>
          </a:p>
        </p:txBody>
      </p:sp>
      <p:sp>
        <p:nvSpPr>
          <p:cNvPr id="4" name="スライド番号プレースホルダー 3"/>
          <p:cNvSpPr>
            <a:spLocks noGrp="1"/>
          </p:cNvSpPr>
          <p:nvPr>
            <p:ph type="sldNum" sz="quarter" idx="10"/>
          </p:nvPr>
        </p:nvSpPr>
        <p:spPr/>
        <p:txBody>
          <a:bodyPr/>
          <a:lstStyle/>
          <a:p>
            <a:fld id="{4EE8E908-2FF6-493B-9BEF-08AB8AF416CD}" type="slidenum">
              <a:rPr kumimoji="1" lang="ja-JP" altLang="en-US" smtClean="0"/>
              <a:t>6</a:t>
            </a:fld>
            <a:endParaRPr kumimoji="1" lang="ja-JP" altLang="en-US"/>
          </a:p>
        </p:txBody>
      </p:sp>
    </p:spTree>
    <p:extLst>
      <p:ext uri="{BB962C8B-B14F-4D97-AF65-F5344CB8AC3E}">
        <p14:creationId xmlns:p14="http://schemas.microsoft.com/office/powerpoint/2010/main" val="3010380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北海道小学校長会は，全国連合小学校長会の大会主題を受けて，</a:t>
            </a:r>
            <a:endParaRPr kumimoji="1" lang="en-US" altLang="ja-JP" dirty="0" smtClean="0"/>
          </a:p>
          <a:p>
            <a:r>
              <a:rPr kumimoji="1" lang="ja-JP" altLang="en-US" dirty="0" smtClean="0"/>
              <a:t>昨年度の渡島・北斗大会から大会副主題を</a:t>
            </a:r>
            <a:endParaRPr kumimoji="1" lang="en-US" altLang="ja-JP" dirty="0" smtClean="0"/>
          </a:p>
          <a:p>
            <a:r>
              <a:rPr kumimoji="1" lang="ja-JP" altLang="en-US" dirty="0" smtClean="0"/>
              <a:t>「北の大地から世界を見つめ，新しい社会の形成に向けて挑戦する子どもを育む学校経営の推進」</a:t>
            </a:r>
            <a:endParaRPr kumimoji="1" lang="en-US" altLang="ja-JP" dirty="0" smtClean="0"/>
          </a:p>
          <a:p>
            <a:r>
              <a:rPr kumimoji="1" lang="ja-JP" altLang="en-US" dirty="0" smtClean="0"/>
              <a:t>と設定しました。</a:t>
            </a:r>
          </a:p>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4EE8E908-2FF6-493B-9BEF-08AB8AF416CD}" type="slidenum">
              <a:rPr kumimoji="1" lang="ja-JP" altLang="en-US" smtClean="0"/>
              <a:t>7</a:t>
            </a:fld>
            <a:endParaRPr kumimoji="1" lang="ja-JP" altLang="en-US"/>
          </a:p>
        </p:txBody>
      </p:sp>
    </p:spTree>
    <p:extLst>
      <p:ext uri="{BB962C8B-B14F-4D97-AF65-F5344CB8AC3E}">
        <p14:creationId xmlns:p14="http://schemas.microsoft.com/office/powerpoint/2010/main" val="2807277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第２期教育振興基本計画では，今後の社会の方向性として，</a:t>
            </a:r>
            <a:endParaRPr kumimoji="1" lang="en-US" altLang="ja-JP" dirty="0" smtClean="0"/>
          </a:p>
          <a:p>
            <a:r>
              <a:rPr kumimoji="1" lang="ja-JP" altLang="en-US" dirty="0" smtClean="0"/>
              <a:t>個人の「自立」，様々な人との「協働」，新たな価値の「創造」の三つをキーワードとし，</a:t>
            </a:r>
            <a:endParaRPr kumimoji="1" lang="en-US" altLang="ja-JP" dirty="0" smtClean="0"/>
          </a:p>
          <a:p>
            <a:r>
              <a:rPr kumimoji="1" lang="ja-JP" altLang="en-US" dirty="0" smtClean="0"/>
              <a:t>学び続ける社会の構築が重要であるとしています。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4EE8E908-2FF6-493B-9BEF-08AB8AF416CD}" type="slidenum">
              <a:rPr kumimoji="1" lang="ja-JP" altLang="en-US" smtClean="0"/>
              <a:t>8</a:t>
            </a:fld>
            <a:endParaRPr kumimoji="1" lang="ja-JP" altLang="en-US"/>
          </a:p>
        </p:txBody>
      </p:sp>
    </p:spTree>
    <p:extLst>
      <p:ext uri="{BB962C8B-B14F-4D97-AF65-F5344CB8AC3E}">
        <p14:creationId xmlns:p14="http://schemas.microsoft.com/office/powerpoint/2010/main" val="17627946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また，震災からの教訓として，</a:t>
            </a:r>
            <a:endParaRPr kumimoji="1" lang="en-US" altLang="ja-JP" dirty="0" smtClean="0"/>
          </a:p>
          <a:p>
            <a:r>
              <a:rPr kumimoji="1" lang="ja-JP" altLang="en-US" dirty="0" smtClean="0"/>
              <a:t>子どもたちに，いかなる困難に直面しようとも諦めることなく，</a:t>
            </a:r>
            <a:endParaRPr kumimoji="1" lang="en-US" altLang="ja-JP" dirty="0" smtClean="0"/>
          </a:p>
          <a:p>
            <a:r>
              <a:rPr kumimoji="1" lang="ja-JP" altLang="en-US" dirty="0" smtClean="0"/>
              <a:t>状況を的確にとらえて自ら考え行動する力や，</a:t>
            </a:r>
            <a:endParaRPr kumimoji="1" lang="en-US" altLang="ja-JP" dirty="0" smtClean="0"/>
          </a:p>
          <a:p>
            <a:r>
              <a:rPr kumimoji="1" lang="ja-JP" altLang="en-US" dirty="0" smtClean="0"/>
              <a:t>新たな社会的・経済的価値を生み出すイノベーションの創造など，</a:t>
            </a:r>
            <a:endParaRPr kumimoji="1" lang="en-US" altLang="ja-JP" dirty="0" smtClean="0"/>
          </a:p>
          <a:p>
            <a:r>
              <a:rPr kumimoji="1" lang="ja-JP" altLang="en-US" dirty="0" smtClean="0"/>
              <a:t>未来志向の社会づくりを目指す力を育むことを求めています。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4EE8E908-2FF6-493B-9BEF-08AB8AF416CD}" type="slidenum">
              <a:rPr kumimoji="1" lang="ja-JP" altLang="en-US" smtClean="0"/>
              <a:t>9</a:t>
            </a:fld>
            <a:endParaRPr kumimoji="1" lang="ja-JP" altLang="en-US"/>
          </a:p>
        </p:txBody>
      </p:sp>
    </p:spTree>
    <p:extLst>
      <p:ext uri="{BB962C8B-B14F-4D97-AF65-F5344CB8AC3E}">
        <p14:creationId xmlns:p14="http://schemas.microsoft.com/office/powerpoint/2010/main" val="1909050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30" name="日付プレースホルダ 29"/>
          <p:cNvSpPr>
            <a:spLocks noGrp="1"/>
          </p:cNvSpPr>
          <p:nvPr>
            <p:ph type="dt" sz="half" idx="10"/>
          </p:nvPr>
        </p:nvSpPr>
        <p:spPr/>
        <p:txBody>
          <a:bodyPr/>
          <a:lstStyle/>
          <a:p>
            <a:pPr>
              <a:defRPr/>
            </a:pPr>
            <a:fld id="{09A0EF85-D5C1-4B82-9D76-216B5CEEAE7C}" type="datetimeFigureOut">
              <a:rPr lang="ja-JP" altLang="en-US" smtClean="0"/>
              <a:pPr>
                <a:defRPr/>
              </a:pPr>
              <a:t>2014/12/24</a:t>
            </a:fld>
            <a:endParaRPr lang="ja-JP" altLang="en-US" dirty="0"/>
          </a:p>
        </p:txBody>
      </p:sp>
      <p:sp>
        <p:nvSpPr>
          <p:cNvPr id="19" name="フッター プレースホルダ 18"/>
          <p:cNvSpPr>
            <a:spLocks noGrp="1"/>
          </p:cNvSpPr>
          <p:nvPr>
            <p:ph type="ftr" sz="quarter" idx="11"/>
          </p:nvPr>
        </p:nvSpPr>
        <p:spPr/>
        <p:txBody>
          <a:bodyPr/>
          <a:lstStyle/>
          <a:p>
            <a:pPr>
              <a:defRPr/>
            </a:pPr>
            <a:endParaRPr lang="ja-JP" altLang="en-US" dirty="0"/>
          </a:p>
        </p:txBody>
      </p:sp>
      <p:sp>
        <p:nvSpPr>
          <p:cNvPr id="27" name="スライド番号プレースホルダ 26"/>
          <p:cNvSpPr>
            <a:spLocks noGrp="1"/>
          </p:cNvSpPr>
          <p:nvPr>
            <p:ph type="sldNum" sz="quarter" idx="12"/>
          </p:nvPr>
        </p:nvSpPr>
        <p:spPr/>
        <p:txBody>
          <a:bodyPr/>
          <a:lstStyle/>
          <a:p>
            <a:fld id="{CA31F37E-C757-4DE4-A628-0EAF17D3F644}" type="slidenum">
              <a:rPr lang="ja-JP" altLang="en-US" smtClean="0"/>
              <a:pPr/>
              <a: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pPr>
              <a:defRPr/>
            </a:pPr>
            <a:fld id="{9D1D72C6-78C3-4509-83CA-31FEAC9BF707}" type="datetimeFigureOut">
              <a:rPr lang="ja-JP" altLang="en-US" smtClean="0"/>
              <a:pPr>
                <a:defRPr/>
              </a:pPr>
              <a:t>2014/12/24</a:t>
            </a:fld>
            <a:endParaRPr lang="ja-JP" altLang="en-US" dirty="0"/>
          </a:p>
        </p:txBody>
      </p:sp>
      <p:sp>
        <p:nvSpPr>
          <p:cNvPr id="5" name="フッター プレースホルダ 4"/>
          <p:cNvSpPr>
            <a:spLocks noGrp="1"/>
          </p:cNvSpPr>
          <p:nvPr>
            <p:ph type="ftr" sz="quarter" idx="11"/>
          </p:nvPr>
        </p:nvSpPr>
        <p:spPr/>
        <p:txBody>
          <a:bodyPr/>
          <a:lstStyle/>
          <a:p>
            <a:pPr>
              <a:defRPr/>
            </a:pPr>
            <a:endParaRPr lang="ja-JP" altLang="en-US" dirty="0"/>
          </a:p>
        </p:txBody>
      </p:sp>
      <p:sp>
        <p:nvSpPr>
          <p:cNvPr id="6" name="スライド番号プレースホルダ 5"/>
          <p:cNvSpPr>
            <a:spLocks noGrp="1"/>
          </p:cNvSpPr>
          <p:nvPr>
            <p:ph type="sldNum" sz="quarter" idx="12"/>
          </p:nvPr>
        </p:nvSpPr>
        <p:spPr/>
        <p:txBody>
          <a:bodyPr/>
          <a:lstStyle/>
          <a:p>
            <a:fld id="{069F17CE-73C8-4F8D-A066-F8118E4DC9B5}" type="slidenum">
              <a:rPr lang="ja-JP" altLang="en-US" smtClean="0"/>
              <a:pPr/>
              <a:t>‹#›</a:t>
            </a:fld>
            <a:endParaRPr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1"/>
            <a:ext cx="2057400" cy="5211763"/>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914401"/>
            <a:ext cx="6019800" cy="5211763"/>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pPr>
              <a:defRPr/>
            </a:pPr>
            <a:fld id="{ED64F3C6-DD18-4A5F-B9B7-E170751CE584}" type="datetimeFigureOut">
              <a:rPr lang="ja-JP" altLang="en-US" smtClean="0"/>
              <a:pPr>
                <a:defRPr/>
              </a:pPr>
              <a:t>2014/12/24</a:t>
            </a:fld>
            <a:endParaRPr lang="ja-JP" altLang="en-US" dirty="0"/>
          </a:p>
        </p:txBody>
      </p:sp>
      <p:sp>
        <p:nvSpPr>
          <p:cNvPr id="5" name="フッター プレースホルダ 4"/>
          <p:cNvSpPr>
            <a:spLocks noGrp="1"/>
          </p:cNvSpPr>
          <p:nvPr>
            <p:ph type="ftr" sz="quarter" idx="11"/>
          </p:nvPr>
        </p:nvSpPr>
        <p:spPr/>
        <p:txBody>
          <a:bodyPr/>
          <a:lstStyle/>
          <a:p>
            <a:pPr>
              <a:defRPr/>
            </a:pPr>
            <a:endParaRPr lang="ja-JP" altLang="en-US" dirty="0"/>
          </a:p>
        </p:txBody>
      </p:sp>
      <p:sp>
        <p:nvSpPr>
          <p:cNvPr id="6" name="スライド番号プレースホルダ 5"/>
          <p:cNvSpPr>
            <a:spLocks noGrp="1"/>
          </p:cNvSpPr>
          <p:nvPr>
            <p:ph type="sldNum" sz="quarter" idx="12"/>
          </p:nvPr>
        </p:nvSpPr>
        <p:spPr/>
        <p:txBody>
          <a:bodyPr/>
          <a:lstStyle/>
          <a:p>
            <a:fld id="{AAA518AC-5B6A-4554-AAB4-563FD07FF422}" type="slidenum">
              <a:rPr lang="ja-JP" altLang="en-US" smtClean="0"/>
              <a:pPr/>
              <a:t>‹#›</a:t>
            </a:fld>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pPr>
              <a:defRPr/>
            </a:pPr>
            <a:fld id="{4DD94D8C-A876-4D83-8CEB-955655A66F14}" type="datetimeFigureOut">
              <a:rPr lang="ja-JP" altLang="en-US" smtClean="0"/>
              <a:pPr>
                <a:defRPr/>
              </a:pPr>
              <a:t>2014/12/24</a:t>
            </a:fld>
            <a:endParaRPr lang="ja-JP" altLang="en-US" dirty="0"/>
          </a:p>
        </p:txBody>
      </p:sp>
      <p:sp>
        <p:nvSpPr>
          <p:cNvPr id="5" name="フッター プレースホルダ 4"/>
          <p:cNvSpPr>
            <a:spLocks noGrp="1"/>
          </p:cNvSpPr>
          <p:nvPr>
            <p:ph type="ftr" sz="quarter" idx="11"/>
          </p:nvPr>
        </p:nvSpPr>
        <p:spPr/>
        <p:txBody>
          <a:bodyPr/>
          <a:lstStyle/>
          <a:p>
            <a:pPr>
              <a:defRPr/>
            </a:pPr>
            <a:endParaRPr lang="ja-JP" altLang="en-US" dirty="0"/>
          </a:p>
        </p:txBody>
      </p:sp>
      <p:sp>
        <p:nvSpPr>
          <p:cNvPr id="6" name="スライド番号プレースホルダ 5"/>
          <p:cNvSpPr>
            <a:spLocks noGrp="1"/>
          </p:cNvSpPr>
          <p:nvPr>
            <p:ph type="sldNum" sz="quarter" idx="12"/>
          </p:nvPr>
        </p:nvSpPr>
        <p:spPr/>
        <p:txBody>
          <a:bodyPr/>
          <a:lstStyle/>
          <a:p>
            <a:fld id="{E52670AF-1D51-4A0D-A748-E9FFA9A31B4A}" type="slidenum">
              <a:rPr lang="ja-JP" altLang="en-US" smtClean="0"/>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pPr>
              <a:defRPr/>
            </a:pPr>
            <a:fld id="{0551E665-81CC-4C3F-81C0-C82350631F8C}" type="datetimeFigureOut">
              <a:rPr lang="ja-JP" altLang="en-US" smtClean="0"/>
              <a:pPr>
                <a:defRPr/>
              </a:pPr>
              <a:t>2014/12/24</a:t>
            </a:fld>
            <a:endParaRPr lang="ja-JP" altLang="en-US" dirty="0"/>
          </a:p>
        </p:txBody>
      </p:sp>
      <p:sp>
        <p:nvSpPr>
          <p:cNvPr id="5" name="フッター プレースホルダ 4"/>
          <p:cNvSpPr>
            <a:spLocks noGrp="1"/>
          </p:cNvSpPr>
          <p:nvPr>
            <p:ph type="ftr" sz="quarter" idx="11"/>
          </p:nvPr>
        </p:nvSpPr>
        <p:spPr/>
        <p:txBody>
          <a:bodyPr/>
          <a:lstStyle/>
          <a:p>
            <a:pPr>
              <a:defRPr/>
            </a:pPr>
            <a:endParaRPr lang="ja-JP" altLang="en-US" dirty="0"/>
          </a:p>
        </p:txBody>
      </p:sp>
      <p:sp>
        <p:nvSpPr>
          <p:cNvPr id="6" name="スライド番号プレースホルダ 5"/>
          <p:cNvSpPr>
            <a:spLocks noGrp="1"/>
          </p:cNvSpPr>
          <p:nvPr>
            <p:ph type="sldNum" sz="quarter" idx="12"/>
          </p:nvPr>
        </p:nvSpPr>
        <p:spPr/>
        <p:txBody>
          <a:bodyPr/>
          <a:lstStyle/>
          <a:p>
            <a:fld id="{B02DE36F-97CA-49A2-BFAE-31E10ED1C91F}" type="slidenum">
              <a:rPr lang="ja-JP" altLang="en-US" smtClean="0"/>
              <a:pPr/>
              <a:t>‹#›</a:t>
            </a:fld>
            <a:endParaRPr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pPr>
              <a:defRPr/>
            </a:pPr>
            <a:fld id="{355B2BB9-BE1F-44CD-8E4D-3AC65A22354D}" type="datetimeFigureOut">
              <a:rPr lang="ja-JP" altLang="en-US" smtClean="0"/>
              <a:pPr>
                <a:defRPr/>
              </a:pPr>
              <a:t>2014/12/24</a:t>
            </a:fld>
            <a:endParaRPr lang="ja-JP" altLang="en-US" dirty="0"/>
          </a:p>
        </p:txBody>
      </p:sp>
      <p:sp>
        <p:nvSpPr>
          <p:cNvPr id="6" name="フッター プレースホルダ 5"/>
          <p:cNvSpPr>
            <a:spLocks noGrp="1"/>
          </p:cNvSpPr>
          <p:nvPr>
            <p:ph type="ftr" sz="quarter" idx="11"/>
          </p:nvPr>
        </p:nvSpPr>
        <p:spPr/>
        <p:txBody>
          <a:bodyPr/>
          <a:lstStyle/>
          <a:p>
            <a:pPr>
              <a:defRPr/>
            </a:pPr>
            <a:endParaRPr lang="ja-JP" altLang="en-US" dirty="0"/>
          </a:p>
        </p:txBody>
      </p:sp>
      <p:sp>
        <p:nvSpPr>
          <p:cNvPr id="7" name="スライド番号プレースホルダ 6"/>
          <p:cNvSpPr>
            <a:spLocks noGrp="1"/>
          </p:cNvSpPr>
          <p:nvPr>
            <p:ph type="sldNum" sz="quarter" idx="12"/>
          </p:nvPr>
        </p:nvSpPr>
        <p:spPr/>
        <p:txBody>
          <a:bodyPr/>
          <a:lstStyle/>
          <a:p>
            <a:fld id="{03D86358-033C-4FC6-A83A-62E297FE7F95}" type="slidenum">
              <a:rPr lang="ja-JP" altLang="en-US" smtClean="0"/>
              <a:pPr/>
              <a:t>‹#›</a:t>
            </a:fld>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tIns="45720" anchor="b"/>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pPr>
              <a:defRPr/>
            </a:pPr>
            <a:fld id="{02E9388A-F625-4BFA-8349-EA4A8B6C38C1}" type="datetimeFigureOut">
              <a:rPr lang="ja-JP" altLang="en-US" smtClean="0"/>
              <a:pPr>
                <a:defRPr/>
              </a:pPr>
              <a:t>2014/12/24</a:t>
            </a:fld>
            <a:endParaRPr lang="ja-JP" altLang="en-US" dirty="0"/>
          </a:p>
        </p:txBody>
      </p:sp>
      <p:sp>
        <p:nvSpPr>
          <p:cNvPr id="8" name="フッター プレースホルダ 7"/>
          <p:cNvSpPr>
            <a:spLocks noGrp="1"/>
          </p:cNvSpPr>
          <p:nvPr>
            <p:ph type="ftr" sz="quarter" idx="11"/>
          </p:nvPr>
        </p:nvSpPr>
        <p:spPr/>
        <p:txBody>
          <a:bodyPr/>
          <a:lstStyle/>
          <a:p>
            <a:pPr>
              <a:defRPr/>
            </a:pPr>
            <a:endParaRPr lang="ja-JP" altLang="en-US" dirty="0"/>
          </a:p>
        </p:txBody>
      </p:sp>
      <p:sp>
        <p:nvSpPr>
          <p:cNvPr id="9" name="スライド番号プレースホルダ 8"/>
          <p:cNvSpPr>
            <a:spLocks noGrp="1"/>
          </p:cNvSpPr>
          <p:nvPr>
            <p:ph type="sldNum" sz="quarter" idx="12"/>
          </p:nvPr>
        </p:nvSpPr>
        <p:spPr/>
        <p:txBody>
          <a:bodyPr/>
          <a:lstStyle/>
          <a:p>
            <a:fld id="{F1B77AFF-1720-4768-ADF8-D70E2D1A1107}" type="slidenum">
              <a:rPr lang="ja-JP" altLang="en-US" smtClean="0"/>
              <a:pPr/>
              <a:t>‹#›</a:t>
            </a:fld>
            <a:endParaRPr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pPr>
              <a:defRPr/>
            </a:pPr>
            <a:fld id="{2D80E1ED-8A7D-431D-AEBD-739E835B7C5F}" type="datetimeFigureOut">
              <a:rPr lang="ja-JP" altLang="en-US" smtClean="0"/>
              <a:pPr>
                <a:defRPr/>
              </a:pPr>
              <a:t>2014/12/24</a:t>
            </a:fld>
            <a:endParaRPr lang="ja-JP" altLang="en-US" dirty="0"/>
          </a:p>
        </p:txBody>
      </p:sp>
      <p:sp>
        <p:nvSpPr>
          <p:cNvPr id="4" name="フッター プレースホルダ 3"/>
          <p:cNvSpPr>
            <a:spLocks noGrp="1"/>
          </p:cNvSpPr>
          <p:nvPr>
            <p:ph type="ftr" sz="quarter" idx="11"/>
          </p:nvPr>
        </p:nvSpPr>
        <p:spPr/>
        <p:txBody>
          <a:bodyPr/>
          <a:lstStyle/>
          <a:p>
            <a:pPr>
              <a:defRPr/>
            </a:pPr>
            <a:endParaRPr lang="ja-JP" altLang="en-US" dirty="0"/>
          </a:p>
        </p:txBody>
      </p:sp>
      <p:sp>
        <p:nvSpPr>
          <p:cNvPr id="5" name="スライド番号プレースホルダ 4"/>
          <p:cNvSpPr>
            <a:spLocks noGrp="1"/>
          </p:cNvSpPr>
          <p:nvPr>
            <p:ph type="sldNum" sz="quarter" idx="12"/>
          </p:nvPr>
        </p:nvSpPr>
        <p:spPr/>
        <p:txBody>
          <a:bodyPr/>
          <a:lstStyle/>
          <a:p>
            <a:fld id="{A376A14E-B556-4762-AC38-B5417D0E2069}" type="slidenum">
              <a:rPr lang="ja-JP" altLang="en-US" smtClean="0"/>
              <a:pPr/>
              <a:t>‹#›</a:t>
            </a:fld>
            <a:endParaRPr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fld id="{01981EB5-7CBF-4510-9116-DF9DFB2F3ADD}" type="datetimeFigureOut">
              <a:rPr lang="ja-JP" altLang="en-US" smtClean="0"/>
              <a:pPr>
                <a:defRPr/>
              </a:pPr>
              <a:t>2014/12/24</a:t>
            </a:fld>
            <a:endParaRPr lang="ja-JP" altLang="en-US" dirty="0"/>
          </a:p>
        </p:txBody>
      </p:sp>
      <p:sp>
        <p:nvSpPr>
          <p:cNvPr id="3" name="フッター プレースホルダ 2"/>
          <p:cNvSpPr>
            <a:spLocks noGrp="1"/>
          </p:cNvSpPr>
          <p:nvPr>
            <p:ph type="ftr" sz="quarter" idx="11"/>
          </p:nvPr>
        </p:nvSpPr>
        <p:spPr/>
        <p:txBody>
          <a:bodyPr/>
          <a:lstStyle/>
          <a:p>
            <a:pPr>
              <a:defRPr/>
            </a:pPr>
            <a:endParaRPr lang="ja-JP" altLang="en-US" dirty="0"/>
          </a:p>
        </p:txBody>
      </p:sp>
      <p:sp>
        <p:nvSpPr>
          <p:cNvPr id="4" name="スライド番号プレースホルダ 3"/>
          <p:cNvSpPr>
            <a:spLocks noGrp="1"/>
          </p:cNvSpPr>
          <p:nvPr>
            <p:ph type="sldNum" sz="quarter" idx="12"/>
          </p:nvPr>
        </p:nvSpPr>
        <p:spPr/>
        <p:txBody>
          <a:bodyPr/>
          <a:lstStyle/>
          <a:p>
            <a:fld id="{5F20D1A5-87E3-493B-9DE9-F03D7DDDA9EE}" type="slidenum">
              <a:rPr lang="ja-JP" altLang="en-US" smtClean="0"/>
              <a:pPr/>
              <a: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pPr>
              <a:defRPr/>
            </a:pPr>
            <a:fld id="{048FA6F6-6333-4FED-AA9A-765027B68217}" type="datetimeFigureOut">
              <a:rPr lang="ja-JP" altLang="en-US" smtClean="0"/>
              <a:pPr>
                <a:defRPr/>
              </a:pPr>
              <a:t>2014/12/24</a:t>
            </a:fld>
            <a:endParaRPr lang="ja-JP" altLang="en-US" dirty="0"/>
          </a:p>
        </p:txBody>
      </p:sp>
      <p:sp>
        <p:nvSpPr>
          <p:cNvPr id="6" name="フッター プレースホルダ 5"/>
          <p:cNvSpPr>
            <a:spLocks noGrp="1"/>
          </p:cNvSpPr>
          <p:nvPr>
            <p:ph type="ftr" sz="quarter" idx="11"/>
          </p:nvPr>
        </p:nvSpPr>
        <p:spPr/>
        <p:txBody>
          <a:bodyPr/>
          <a:lstStyle/>
          <a:p>
            <a:pPr>
              <a:defRPr/>
            </a:pPr>
            <a:endParaRPr lang="ja-JP" altLang="en-US" dirty="0"/>
          </a:p>
        </p:txBody>
      </p:sp>
      <p:sp>
        <p:nvSpPr>
          <p:cNvPr id="7" name="スライド番号プレースホルダ 6"/>
          <p:cNvSpPr>
            <a:spLocks noGrp="1"/>
          </p:cNvSpPr>
          <p:nvPr>
            <p:ph type="sldNum" sz="quarter" idx="12"/>
          </p:nvPr>
        </p:nvSpPr>
        <p:spPr/>
        <p:txBody>
          <a:bodyPr/>
          <a:lstStyle/>
          <a:p>
            <a:fld id="{9961B669-103F-4309-9D4C-00DC0A5CD4FD}" type="slidenum">
              <a:rPr lang="ja-JP" altLang="en-US" smtClean="0"/>
              <a:pPr/>
              <a:t>‹#›</a:t>
            </a:fld>
            <a:endParaRPr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9" name="1 つの角を丸めた四角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タイトル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ja-JP" altLang="en-US" smtClean="0"/>
              <a:t>マスタ タイトルの書式設定</a:t>
            </a:r>
            <a:endParaRPr kumimoji="0" lang="en-US"/>
          </a:p>
        </p:txBody>
      </p:sp>
      <p:sp>
        <p:nvSpPr>
          <p:cNvPr id="4" name="テキスト プレースホルダ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fld id="{22114AE4-B3B0-42D1-89B9-5C70EE824E3C}" type="datetimeFigureOut">
              <a:rPr lang="ja-JP" altLang="en-US" smtClean="0"/>
              <a:pPr>
                <a:defRPr/>
              </a:pPr>
              <a:t>2014/12/24</a:t>
            </a:fld>
            <a:endParaRPr lang="ja-JP" altLang="en-US" dirty="0"/>
          </a:p>
        </p:txBody>
      </p:sp>
      <p:sp>
        <p:nvSpPr>
          <p:cNvPr id="6" name="フッター プレースホルダ 5"/>
          <p:cNvSpPr>
            <a:spLocks noGrp="1"/>
          </p:cNvSpPr>
          <p:nvPr>
            <p:ph type="ftr" sz="quarter" idx="11"/>
          </p:nvPr>
        </p:nvSpPr>
        <p:spPr/>
        <p:txBody>
          <a:bodyPr/>
          <a:lstStyle/>
          <a:p>
            <a:pPr>
              <a:defRPr/>
            </a:pPr>
            <a:endParaRPr lang="ja-JP" altLang="en-US" dirty="0"/>
          </a:p>
        </p:txBody>
      </p:sp>
      <p:sp>
        <p:nvSpPr>
          <p:cNvPr id="7" name="スライド番号プレースホルダ 6"/>
          <p:cNvSpPr>
            <a:spLocks noGrp="1"/>
          </p:cNvSpPr>
          <p:nvPr>
            <p:ph type="sldNum" sz="quarter" idx="12"/>
          </p:nvPr>
        </p:nvSpPr>
        <p:spPr>
          <a:xfrm>
            <a:off x="8077200" y="6356350"/>
            <a:ext cx="609600" cy="365125"/>
          </a:xfrm>
        </p:spPr>
        <p:txBody>
          <a:bodyPr/>
          <a:lstStyle/>
          <a:p>
            <a:fld id="{B14FCBF5-F821-4D52-BDFB-E1249F19DC09}" type="slidenum">
              <a:rPr lang="ja-JP" altLang="en-US" smtClean="0"/>
              <a:pPr/>
              <a:t>‹#›</a:t>
            </a:fld>
            <a:endParaRPr lang="ja-JP" altLang="en-US" dirty="0"/>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ja-JP" altLang="en-US" dirty="0" smtClean="0"/>
              <a:t>アイコンをクリックして図を追加</a:t>
            </a:r>
            <a:endParaRPr kumimoji="0" lang="en-US" dirty="0"/>
          </a:p>
        </p:txBody>
      </p:sp>
      <p:sp>
        <p:nvSpPr>
          <p:cNvPr id="10" name="フリーフォーム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フリーフォーム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2700000" scaled="0"/>
          <a:tileRect/>
        </a:gradFill>
        <a:effectLst/>
      </p:bgPr>
    </p:bg>
    <p:spTree>
      <p:nvGrpSpPr>
        <p:cNvPr id="1" name=""/>
        <p:cNvGrpSpPr/>
        <p:nvPr/>
      </p:nvGrpSpPr>
      <p:grpSpPr>
        <a:xfrm>
          <a:off x="0" y="0"/>
          <a:ext cx="0" cy="0"/>
          <a:chOff x="0" y="0"/>
          <a:chExt cx="0" cy="0"/>
        </a:xfrm>
      </p:grpSpPr>
      <p:sp>
        <p:nvSpPr>
          <p:cNvPr id="7" name="フリーフォーム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フリーフォーム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タイトル プレースホルダ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45A3609A-0DE9-4178-9708-CCF19A3998E1}" type="datetimeFigureOut">
              <a:rPr lang="ja-JP" altLang="en-US" smtClean="0"/>
              <a:pPr>
                <a:defRPr/>
              </a:pPr>
              <a:t>2014/12/24</a:t>
            </a:fld>
            <a:endParaRPr lang="ja-JP" altLang="en-US" dirty="0"/>
          </a:p>
        </p:txBody>
      </p:sp>
      <p:sp>
        <p:nvSpPr>
          <p:cNvPr id="22" name="フッター プレースホル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ja-JP" altLang="en-US" dirty="0"/>
          </a:p>
        </p:txBody>
      </p:sp>
      <p:sp>
        <p:nvSpPr>
          <p:cNvPr id="18" name="スライド番号プレースホル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EB88EF1-A55E-4BB4-8433-40C4DD276389}" type="slidenum">
              <a:rPr lang="ja-JP" altLang="en-US" smtClean="0"/>
              <a:pPr/>
              <a:t>‹#›</a:t>
            </a:fld>
            <a:endParaRPr lang="ja-JP" altLang="en-US" dirty="0"/>
          </a:p>
        </p:txBody>
      </p:sp>
      <p:grpSp>
        <p:nvGrpSpPr>
          <p:cNvPr id="2" name="グループ化 1"/>
          <p:cNvGrpSpPr/>
          <p:nvPr/>
        </p:nvGrpSpPr>
        <p:grpSpPr>
          <a:xfrm>
            <a:off x="-19017" y="202408"/>
            <a:ext cx="9180548" cy="649224"/>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dk1" tx1="lt1" bg2="dk2" tx2="lt2" accent1="accent1" accent2="accent2" accent3="accent3" accent4="accent4" accent5="accent5" accent6="accent6" hlink="hlink" folHlink="folHlink"/>
  <p:sldLayoutIdLst>
    <p:sldLayoutId id="2147483999" r:id="rId1"/>
    <p:sldLayoutId id="2147484000" r:id="rId2"/>
    <p:sldLayoutId id="2147484001" r:id="rId3"/>
    <p:sldLayoutId id="2147484002" r:id="rId4"/>
    <p:sldLayoutId id="2147484003" r:id="rId5"/>
    <p:sldLayoutId id="2147484004" r:id="rId6"/>
    <p:sldLayoutId id="2147484005" r:id="rId7"/>
    <p:sldLayoutId id="2147484006" r:id="rId8"/>
    <p:sldLayoutId id="2147484007" r:id="rId9"/>
    <p:sldLayoutId id="2147484008" r:id="rId10"/>
    <p:sldLayoutId id="2147484009" r:id="rId11"/>
  </p:sldLayoutIdLst>
  <p:txStyles>
    <p:titleStyle>
      <a:lvl1pPr algn="l" rtl="0" eaLnBrk="1" latinLnBrk="0" hangingPunct="1">
        <a:spcBef>
          <a:spcPct val="0"/>
        </a:spcBef>
        <a:buNone/>
        <a:defRPr kumimoji="1"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4.xml"/><Relationship Id="rId5" Type="http://schemas.openxmlformats.org/officeDocument/2006/relationships/image" Target="../media/image5.jpe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http://shinhidaka.hokkai.jp/kankou/yuusyun-image/SHI-03.jpg"/>
          <p:cNvPicPr/>
          <p:nvPr/>
        </p:nvPicPr>
        <p:blipFill>
          <a:blip r:embed="rId3" cstate="print"/>
          <a:srcRect l="6688" r="4326" b="5952"/>
          <a:stretch>
            <a:fillRect/>
          </a:stretch>
        </p:blipFill>
        <p:spPr bwMode="auto">
          <a:xfrm>
            <a:off x="0" y="0"/>
            <a:ext cx="9144000" cy="6858000"/>
          </a:xfrm>
          <a:prstGeom prst="rect">
            <a:avLst/>
          </a:prstGeom>
          <a:noFill/>
          <a:ln w="9525">
            <a:noFill/>
            <a:miter lim="800000"/>
            <a:headEnd/>
            <a:tailEnd/>
          </a:ln>
        </p:spPr>
      </p:pic>
      <p:sp>
        <p:nvSpPr>
          <p:cNvPr id="2" name="タイトル 1"/>
          <p:cNvSpPr>
            <a:spLocks noGrp="1"/>
          </p:cNvSpPr>
          <p:nvPr>
            <p:ph type="title"/>
          </p:nvPr>
        </p:nvSpPr>
        <p:spPr>
          <a:xfrm>
            <a:off x="395536" y="1628800"/>
            <a:ext cx="8352928" cy="2924944"/>
          </a:xfrm>
        </p:spPr>
        <p:txBody>
          <a:bodyPr anchor="ctr">
            <a:noAutofit/>
          </a:bodyPr>
          <a:lstStyle/>
          <a:p>
            <a:pPr algn="ctr" eaLnBrk="1" fontAlgn="auto" hangingPunct="1">
              <a:spcAft>
                <a:spcPts val="0"/>
              </a:spcAft>
              <a:defRPr/>
            </a:pPr>
            <a:r>
              <a:rPr lang="ja-JP" altLang="en-US" sz="5400" b="1" dirty="0" smtClean="0">
                <a:solidFill>
                  <a:srgbClr val="FF00FF"/>
                </a:solidFill>
                <a:latin typeface="ＭＳ ゴシック" pitchFamily="49" charset="-128"/>
                <a:ea typeface="ＭＳ ゴシック" pitchFamily="49" charset="-128"/>
              </a:rPr>
              <a:t>第５７回</a:t>
            </a:r>
            <a:r>
              <a:rPr lang="en-US" altLang="ja-JP" sz="8000" b="1" dirty="0" smtClean="0">
                <a:solidFill>
                  <a:srgbClr val="FF00FF"/>
                </a:solidFill>
                <a:latin typeface="ＭＳ ゴシック" pitchFamily="49" charset="-128"/>
                <a:ea typeface="ＭＳ ゴシック" pitchFamily="49" charset="-128"/>
              </a:rPr>
              <a:t/>
            </a:r>
            <a:br>
              <a:rPr lang="en-US" altLang="ja-JP" sz="8000" b="1" dirty="0" smtClean="0">
                <a:solidFill>
                  <a:srgbClr val="FF00FF"/>
                </a:solidFill>
                <a:latin typeface="ＭＳ ゴシック" pitchFamily="49" charset="-128"/>
                <a:ea typeface="ＭＳ ゴシック" pitchFamily="49" charset="-128"/>
              </a:rPr>
            </a:br>
            <a:r>
              <a:rPr lang="ja-JP" altLang="en-US" sz="5400" b="1" dirty="0" smtClean="0">
                <a:solidFill>
                  <a:srgbClr val="FF00FF"/>
                </a:solidFill>
                <a:latin typeface="ＭＳ ゴシック" pitchFamily="49" charset="-128"/>
                <a:ea typeface="ＭＳ ゴシック" pitchFamily="49" charset="-128"/>
              </a:rPr>
              <a:t>北海道小学校長会教育研究</a:t>
            </a:r>
            <a:r>
              <a:rPr lang="en-US" altLang="ja-JP" sz="7200" b="1" dirty="0" smtClean="0">
                <a:solidFill>
                  <a:srgbClr val="FF00FF"/>
                </a:solidFill>
                <a:latin typeface="ＭＳ ゴシック" pitchFamily="49" charset="-128"/>
                <a:ea typeface="ＭＳ ゴシック" pitchFamily="49" charset="-128"/>
              </a:rPr>
              <a:t/>
            </a:r>
            <a:br>
              <a:rPr lang="en-US" altLang="ja-JP" sz="7200" b="1" dirty="0" smtClean="0">
                <a:solidFill>
                  <a:srgbClr val="FF00FF"/>
                </a:solidFill>
                <a:latin typeface="ＭＳ ゴシック" pitchFamily="49" charset="-128"/>
                <a:ea typeface="ＭＳ ゴシック" pitchFamily="49" charset="-128"/>
              </a:rPr>
            </a:br>
            <a:r>
              <a:rPr lang="ja-JP" altLang="en-US" sz="8800" b="1" dirty="0" smtClean="0">
                <a:solidFill>
                  <a:srgbClr val="FF00FF"/>
                </a:solidFill>
                <a:latin typeface="ＭＳ ゴシック" pitchFamily="49" charset="-128"/>
                <a:ea typeface="ＭＳ ゴシック" pitchFamily="49" charset="-128"/>
              </a:rPr>
              <a:t>日高大会</a:t>
            </a:r>
            <a:endParaRPr lang="ja-JP" altLang="en-US" sz="8800" b="1" dirty="0">
              <a:solidFill>
                <a:srgbClr val="FF00FF"/>
              </a:solidFill>
              <a:latin typeface="ＭＳ ゴシック" pitchFamily="49" charset="-128"/>
              <a:ea typeface="ＭＳ ゴシック"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755577" y="214313"/>
            <a:ext cx="7848872" cy="1571625"/>
          </a:xfrm>
          <a:prstGeom prst="rect">
            <a:avLst/>
          </a:prstGeom>
        </p:spPr>
        <p:txBody>
          <a:bodyPr anchor="b"/>
          <a:lstStyle/>
          <a:p>
            <a:pPr algn="ctr" eaLnBrk="1" fontAlgn="auto" hangingPunct="1">
              <a:spcAft>
                <a:spcPts val="0"/>
              </a:spcAft>
              <a:defRPr/>
            </a:pPr>
            <a:r>
              <a:rPr lang="ja-JP" altLang="en-US" sz="4800" b="1" cap="small" dirty="0">
                <a:solidFill>
                  <a:srgbClr val="FFFF99"/>
                </a:solidFill>
                <a:latin typeface="ＭＳ ゴシック" pitchFamily="49" charset="-128"/>
                <a:ea typeface="ＭＳ ゴシック" pitchFamily="49" charset="-128"/>
                <a:cs typeface="+mj-cs"/>
              </a:rPr>
              <a:t>新しい社会の形成に向けて挑戦する子どもを育む</a:t>
            </a:r>
            <a:endParaRPr lang="en-US" altLang="ja-JP" sz="4800" b="1" cap="small" dirty="0">
              <a:solidFill>
                <a:srgbClr val="FFFF99"/>
              </a:solidFill>
              <a:latin typeface="ＭＳ ゴシック" pitchFamily="49" charset="-128"/>
              <a:ea typeface="ＭＳ ゴシック" pitchFamily="49" charset="-128"/>
              <a:cs typeface="+mj-cs"/>
            </a:endParaRPr>
          </a:p>
        </p:txBody>
      </p:sp>
      <p:sp>
        <p:nvSpPr>
          <p:cNvPr id="6" name="タイトル 1"/>
          <p:cNvSpPr txBox="1">
            <a:spLocks/>
          </p:cNvSpPr>
          <p:nvPr/>
        </p:nvSpPr>
        <p:spPr>
          <a:xfrm>
            <a:off x="683568" y="3716338"/>
            <a:ext cx="7704856" cy="1081087"/>
          </a:xfrm>
          <a:prstGeom prst="rect">
            <a:avLst/>
          </a:prstGeom>
        </p:spPr>
        <p:txBody>
          <a:bodyPr anchor="b"/>
          <a:lstStyle/>
          <a:p>
            <a:pPr eaLnBrk="1" fontAlgn="auto" hangingPunct="1">
              <a:spcAft>
                <a:spcPts val="0"/>
              </a:spcAft>
              <a:defRPr/>
            </a:pPr>
            <a:r>
              <a:rPr lang="ja-JP" altLang="en-US" sz="4800" b="1" cap="small" dirty="0">
                <a:latin typeface="ＭＳ ゴシック" pitchFamily="49" charset="-128"/>
                <a:ea typeface="ＭＳ ゴシック" pitchFamily="49" charset="-128"/>
              </a:rPr>
              <a:t>・支え合う共生の意識</a:t>
            </a:r>
            <a:endParaRPr lang="en-US" altLang="ja-JP" sz="4800" b="1" cap="small" dirty="0">
              <a:latin typeface="ＭＳ ゴシック" pitchFamily="49" charset="-128"/>
              <a:ea typeface="ＭＳ ゴシック" pitchFamily="49" charset="-128"/>
            </a:endParaRPr>
          </a:p>
        </p:txBody>
      </p:sp>
      <p:sp>
        <p:nvSpPr>
          <p:cNvPr id="7" name="タイトル 1"/>
          <p:cNvSpPr txBox="1">
            <a:spLocks/>
          </p:cNvSpPr>
          <p:nvPr/>
        </p:nvSpPr>
        <p:spPr>
          <a:xfrm>
            <a:off x="683568" y="4724400"/>
            <a:ext cx="7920880" cy="1657350"/>
          </a:xfrm>
          <a:prstGeom prst="rect">
            <a:avLst/>
          </a:prstGeom>
        </p:spPr>
        <p:txBody>
          <a:bodyPr anchor="b"/>
          <a:lstStyle/>
          <a:p>
            <a:pPr eaLnBrk="1" fontAlgn="auto" hangingPunct="1">
              <a:spcAft>
                <a:spcPts val="0"/>
              </a:spcAft>
              <a:defRPr/>
            </a:pPr>
            <a:r>
              <a:rPr lang="ja-JP" altLang="en-US" sz="4800" b="1" cap="small" dirty="0">
                <a:latin typeface="ＭＳ ゴシック" pitchFamily="49" charset="-128"/>
                <a:ea typeface="ＭＳ ゴシック" pitchFamily="49" charset="-128"/>
              </a:rPr>
              <a:t>・ふるさとづくり</a:t>
            </a:r>
            <a:r>
              <a:rPr lang="ja-JP" altLang="en-US" sz="4800" b="1" cap="small" dirty="0" smtClean="0">
                <a:latin typeface="ＭＳ ゴシック" pitchFamily="49" charset="-128"/>
                <a:ea typeface="ＭＳ ゴシック" pitchFamily="49" charset="-128"/>
              </a:rPr>
              <a:t>に</a:t>
            </a:r>
            <a:endParaRPr lang="en-US" altLang="ja-JP" sz="4800" b="1" cap="small" dirty="0" smtClean="0">
              <a:latin typeface="ＭＳ ゴシック" pitchFamily="49" charset="-128"/>
              <a:ea typeface="ＭＳ ゴシック" pitchFamily="49" charset="-128"/>
            </a:endParaRPr>
          </a:p>
          <a:p>
            <a:pPr eaLnBrk="1" fontAlgn="auto" hangingPunct="1">
              <a:spcAft>
                <a:spcPts val="0"/>
              </a:spcAft>
              <a:defRPr/>
            </a:pPr>
            <a:r>
              <a:rPr lang="ja-JP" altLang="en-US" sz="4800" b="1" cap="small" dirty="0" smtClean="0">
                <a:latin typeface="ＭＳ ゴシック" pitchFamily="49" charset="-128"/>
                <a:ea typeface="ＭＳ ゴシック" pitchFamily="49" charset="-128"/>
              </a:rPr>
              <a:t>　　貢献しよう</a:t>
            </a:r>
            <a:r>
              <a:rPr lang="ja-JP" altLang="en-US" sz="4800" b="1" cap="small" dirty="0">
                <a:latin typeface="ＭＳ ゴシック" pitchFamily="49" charset="-128"/>
                <a:ea typeface="ＭＳ ゴシック" pitchFamily="49" charset="-128"/>
              </a:rPr>
              <a:t>とする意</a:t>
            </a:r>
            <a:r>
              <a:rPr lang="ja-JP" altLang="en-US" sz="5400" b="1" cap="small" dirty="0">
                <a:latin typeface="ＭＳ ゴシック" pitchFamily="49" charset="-128"/>
                <a:ea typeface="ＭＳ ゴシック" pitchFamily="49" charset="-128"/>
              </a:rPr>
              <a:t>識</a:t>
            </a:r>
            <a:endParaRPr lang="en-US" altLang="ja-JP" sz="5400" b="1" cap="small" dirty="0">
              <a:latin typeface="ＭＳ ゴシック" pitchFamily="49" charset="-128"/>
              <a:ea typeface="ＭＳ ゴシック" pitchFamily="49" charset="-128"/>
            </a:endParaRPr>
          </a:p>
        </p:txBody>
      </p:sp>
      <p:sp>
        <p:nvSpPr>
          <p:cNvPr id="8" name="タイトル 1"/>
          <p:cNvSpPr txBox="1">
            <a:spLocks/>
          </p:cNvSpPr>
          <p:nvPr/>
        </p:nvSpPr>
        <p:spPr>
          <a:xfrm>
            <a:off x="971600" y="1700808"/>
            <a:ext cx="7200800" cy="1728787"/>
          </a:xfrm>
          <a:prstGeom prst="rect">
            <a:avLst/>
          </a:prstGeom>
          <a:noFill/>
        </p:spPr>
        <p:txBody>
          <a:bodyPr anchor="b"/>
          <a:lstStyle/>
          <a:p>
            <a:pPr eaLnBrk="1" fontAlgn="auto" hangingPunct="1">
              <a:spcAft>
                <a:spcPts val="0"/>
              </a:spcAft>
              <a:defRPr/>
            </a:pPr>
            <a:r>
              <a:rPr lang="ja-JP" altLang="en-US" sz="4800" b="1" cap="small" dirty="0">
                <a:solidFill>
                  <a:srgbClr val="FF99FF"/>
                </a:solidFill>
                <a:latin typeface="ＭＳ ゴシック" pitchFamily="49" charset="-128"/>
                <a:ea typeface="ＭＳ ゴシック" pitchFamily="49" charset="-128"/>
              </a:rPr>
              <a:t>社会の形成者と</a:t>
            </a:r>
            <a:r>
              <a:rPr lang="ja-JP" altLang="en-US" sz="4800" b="1" cap="small" dirty="0" smtClean="0">
                <a:solidFill>
                  <a:srgbClr val="FF99FF"/>
                </a:solidFill>
                <a:latin typeface="ＭＳ ゴシック" pitchFamily="49" charset="-128"/>
                <a:ea typeface="ＭＳ ゴシック" pitchFamily="49" charset="-128"/>
              </a:rPr>
              <a:t>しての</a:t>
            </a:r>
            <a:endParaRPr lang="en-US" altLang="ja-JP" sz="4800" b="1" cap="small" dirty="0" smtClean="0">
              <a:solidFill>
                <a:srgbClr val="FF99FF"/>
              </a:solidFill>
              <a:latin typeface="ＭＳ ゴシック" pitchFamily="49" charset="-128"/>
              <a:ea typeface="ＭＳ ゴシック" pitchFamily="49" charset="-128"/>
            </a:endParaRPr>
          </a:p>
          <a:p>
            <a:pPr eaLnBrk="1" fontAlgn="auto" hangingPunct="1">
              <a:spcAft>
                <a:spcPts val="0"/>
              </a:spcAft>
              <a:defRPr/>
            </a:pPr>
            <a:r>
              <a:rPr lang="ja-JP" altLang="en-US" sz="4800" b="1" cap="small" dirty="0">
                <a:solidFill>
                  <a:srgbClr val="FF99FF"/>
                </a:solidFill>
                <a:latin typeface="ＭＳ ゴシック" pitchFamily="49" charset="-128"/>
                <a:ea typeface="ＭＳ ゴシック" pitchFamily="49" charset="-128"/>
              </a:rPr>
              <a:t>　</a:t>
            </a:r>
            <a:r>
              <a:rPr lang="ja-JP" altLang="en-US" sz="4800" b="1" cap="small" dirty="0" smtClean="0">
                <a:solidFill>
                  <a:srgbClr val="FF99FF"/>
                </a:solidFill>
                <a:latin typeface="ＭＳ ゴシック" pitchFamily="49" charset="-128"/>
                <a:ea typeface="ＭＳ ゴシック" pitchFamily="49" charset="-128"/>
              </a:rPr>
              <a:t>　　　　　意識</a:t>
            </a:r>
            <a:r>
              <a:rPr lang="ja-JP" altLang="en-US" sz="4800" b="1" cap="small" dirty="0">
                <a:solidFill>
                  <a:srgbClr val="FF99FF"/>
                </a:solidFill>
                <a:latin typeface="ＭＳ ゴシック" pitchFamily="49" charset="-128"/>
                <a:ea typeface="ＭＳ ゴシック" pitchFamily="49" charset="-128"/>
              </a:rPr>
              <a:t>を醸成</a:t>
            </a:r>
            <a:endParaRPr lang="en-US" altLang="ja-JP" sz="4800" b="1" cap="small" dirty="0">
              <a:solidFill>
                <a:srgbClr val="FF99FF"/>
              </a:solidFill>
              <a:latin typeface="ＭＳ ゴシック" pitchFamily="49" charset="-128"/>
              <a:ea typeface="ＭＳ ゴシック" pitchFamily="49" charset="-128"/>
            </a:endParaRPr>
          </a:p>
        </p:txBody>
      </p:sp>
      <p:sp>
        <p:nvSpPr>
          <p:cNvPr id="9" name="下矢印 8"/>
          <p:cNvSpPr/>
          <p:nvPr/>
        </p:nvSpPr>
        <p:spPr>
          <a:xfrm flipV="1">
            <a:off x="3959734" y="3429000"/>
            <a:ext cx="1224533" cy="432817"/>
          </a:xfrm>
          <a:prstGeom prst="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1"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3573016"/>
            <a:ext cx="8424936" cy="2735585"/>
          </a:xfrm>
        </p:spPr>
        <p:txBody>
          <a:bodyPr>
            <a:noAutofit/>
          </a:bodyPr>
          <a:lstStyle/>
          <a:p>
            <a:pPr algn="l" eaLnBrk="1" fontAlgn="auto" hangingPunct="1">
              <a:spcAft>
                <a:spcPts val="0"/>
              </a:spcAft>
              <a:defRPr/>
            </a:pPr>
            <a:r>
              <a:rPr lang="ja-JP" altLang="en-US" sz="5400" dirty="0" smtClean="0">
                <a:solidFill>
                  <a:srgbClr val="FFFF99"/>
                </a:solidFill>
                <a:latin typeface="ＭＳ ゴシック" pitchFamily="49" charset="-128"/>
                <a:ea typeface="ＭＳ ゴシック" pitchFamily="49" charset="-128"/>
              </a:rPr>
              <a:t>具体的で明確な</a:t>
            </a:r>
            <a:r>
              <a:rPr lang="en-US" altLang="ja-JP" sz="5400" dirty="0" smtClean="0">
                <a:solidFill>
                  <a:srgbClr val="FFFF99"/>
                </a:solidFill>
                <a:latin typeface="ＭＳ ゴシック" pitchFamily="49" charset="-128"/>
                <a:ea typeface="ＭＳ ゴシック" pitchFamily="49" charset="-128"/>
              </a:rPr>
              <a:t/>
            </a:r>
            <a:br>
              <a:rPr lang="en-US" altLang="ja-JP" sz="5400" dirty="0" smtClean="0">
                <a:solidFill>
                  <a:srgbClr val="FFFF99"/>
                </a:solidFill>
                <a:latin typeface="ＭＳ ゴシック" pitchFamily="49" charset="-128"/>
                <a:ea typeface="ＭＳ ゴシック" pitchFamily="49" charset="-128"/>
              </a:rPr>
            </a:br>
            <a:r>
              <a:rPr lang="ja-JP" altLang="en-US" sz="5400" dirty="0" smtClean="0">
                <a:solidFill>
                  <a:srgbClr val="FFFF99"/>
                </a:solidFill>
                <a:latin typeface="ＭＳ ゴシック" pitchFamily="49" charset="-128"/>
                <a:ea typeface="ＭＳ ゴシック" pitchFamily="49" charset="-128"/>
              </a:rPr>
              <a:t>「役割」と「指導性」が</a:t>
            </a:r>
            <a:r>
              <a:rPr lang="en-US" altLang="ja-JP" sz="5400" dirty="0" smtClean="0">
                <a:solidFill>
                  <a:srgbClr val="FFFF99"/>
                </a:solidFill>
                <a:latin typeface="ＭＳ ゴシック" pitchFamily="49" charset="-128"/>
                <a:ea typeface="ＭＳ ゴシック" pitchFamily="49" charset="-128"/>
              </a:rPr>
              <a:t/>
            </a:r>
            <a:br>
              <a:rPr lang="en-US" altLang="ja-JP" sz="5400" dirty="0" smtClean="0">
                <a:solidFill>
                  <a:srgbClr val="FFFF99"/>
                </a:solidFill>
                <a:latin typeface="ＭＳ ゴシック" pitchFamily="49" charset="-128"/>
                <a:ea typeface="ＭＳ ゴシック" pitchFamily="49" charset="-128"/>
              </a:rPr>
            </a:br>
            <a:r>
              <a:rPr lang="ja-JP" altLang="en-US" sz="5400" dirty="0" smtClean="0">
                <a:solidFill>
                  <a:srgbClr val="FFFF99"/>
                </a:solidFill>
                <a:latin typeface="ＭＳ ゴシック" pitchFamily="49" charset="-128"/>
                <a:ea typeface="ＭＳ ゴシック" pitchFamily="49" charset="-128"/>
              </a:rPr>
              <a:t>　より一層求められている</a:t>
            </a:r>
            <a:endParaRPr lang="ja-JP" altLang="en-US" sz="5400" dirty="0">
              <a:solidFill>
                <a:srgbClr val="FFFF99"/>
              </a:solidFill>
              <a:latin typeface="ＭＳ ゴシック" pitchFamily="49" charset="-128"/>
              <a:ea typeface="ＭＳ ゴシック" pitchFamily="49" charset="-128"/>
            </a:endParaRPr>
          </a:p>
        </p:txBody>
      </p:sp>
      <p:sp>
        <p:nvSpPr>
          <p:cNvPr id="3" name="サブタイトル 2"/>
          <p:cNvSpPr>
            <a:spLocks noGrp="1"/>
          </p:cNvSpPr>
          <p:nvPr>
            <p:ph type="subTitle" idx="1"/>
          </p:nvPr>
        </p:nvSpPr>
        <p:spPr>
          <a:xfrm>
            <a:off x="539750" y="188913"/>
            <a:ext cx="8208963" cy="2447925"/>
          </a:xfrm>
        </p:spPr>
        <p:txBody>
          <a:bodyPr>
            <a:normAutofit lnSpcReduction="10000"/>
          </a:bodyPr>
          <a:lstStyle/>
          <a:p>
            <a:pPr algn="l" eaLnBrk="1" hangingPunct="1"/>
            <a:r>
              <a:rPr lang="ja-JP" altLang="en-US" sz="4800" b="1" dirty="0" smtClean="0">
                <a:solidFill>
                  <a:srgbClr val="FFCCFF"/>
                </a:solidFill>
                <a:effectLst>
                  <a:outerShdw blurRad="38100" dist="38100" dir="2700000" algn="tl">
                    <a:srgbClr val="000000">
                      <a:alpha val="43137"/>
                    </a:srgbClr>
                  </a:outerShdw>
                </a:effectLst>
                <a:latin typeface="ＭＳ ゴシック" pitchFamily="49" charset="-128"/>
                <a:ea typeface="ＭＳ ゴシック" pitchFamily="49" charset="-128"/>
              </a:rPr>
              <a:t>校長は</a:t>
            </a:r>
            <a:endParaRPr lang="en-US" altLang="ja-JP" sz="4800" b="1" dirty="0" smtClean="0">
              <a:solidFill>
                <a:srgbClr val="FFCCFF"/>
              </a:solidFill>
              <a:effectLst>
                <a:outerShdw blurRad="38100" dist="38100" dir="2700000" algn="tl">
                  <a:srgbClr val="000000">
                    <a:alpha val="43137"/>
                  </a:srgbClr>
                </a:outerShdw>
              </a:effectLst>
              <a:latin typeface="ＭＳ ゴシック" pitchFamily="49" charset="-128"/>
              <a:ea typeface="ＭＳ ゴシック" pitchFamily="49" charset="-128"/>
            </a:endParaRPr>
          </a:p>
          <a:p>
            <a:pPr algn="l" eaLnBrk="1" hangingPunct="1"/>
            <a:r>
              <a:rPr lang="ja-JP" altLang="en-US" sz="4800" b="1" dirty="0" smtClean="0">
                <a:solidFill>
                  <a:srgbClr val="76EA36"/>
                </a:solidFill>
                <a:effectLst>
                  <a:outerShdw blurRad="38100" dist="38100" dir="2700000" algn="tl">
                    <a:srgbClr val="000000">
                      <a:alpha val="43137"/>
                    </a:srgbClr>
                  </a:outerShdw>
                </a:effectLst>
                <a:latin typeface="ＭＳ ゴシック" pitchFamily="49" charset="-128"/>
                <a:ea typeface="ＭＳ ゴシック" pitchFamily="49" charset="-128"/>
              </a:rPr>
              <a:t>　</a:t>
            </a:r>
            <a:r>
              <a:rPr lang="ja-JP" altLang="en-US" sz="4800" b="1" dirty="0" smtClean="0">
                <a:effectLst>
                  <a:outerShdw blurRad="38100" dist="38100" dir="2700000" algn="tl">
                    <a:srgbClr val="000000">
                      <a:alpha val="43137"/>
                    </a:srgbClr>
                  </a:outerShdw>
                </a:effectLst>
                <a:latin typeface="ＭＳ ゴシック" pitchFamily="49" charset="-128"/>
                <a:ea typeface="ＭＳ ゴシック" pitchFamily="49" charset="-128"/>
              </a:rPr>
              <a:t>教育改革の担い手として</a:t>
            </a:r>
            <a:endParaRPr lang="en-US" altLang="ja-JP" sz="4800" b="1" dirty="0" smtClean="0">
              <a:effectLst>
                <a:outerShdw blurRad="38100" dist="38100" dir="2700000" algn="tl">
                  <a:srgbClr val="000000">
                    <a:alpha val="43137"/>
                  </a:srgbClr>
                </a:outerShdw>
              </a:effectLst>
              <a:latin typeface="ＭＳ ゴシック" pitchFamily="49" charset="-128"/>
              <a:ea typeface="ＭＳ ゴシック" pitchFamily="49" charset="-128"/>
            </a:endParaRPr>
          </a:p>
          <a:p>
            <a:pPr algn="l" eaLnBrk="1" hangingPunct="1"/>
            <a:r>
              <a:rPr lang="ja-JP" altLang="en-US" sz="4800" b="1" dirty="0" smtClean="0">
                <a:effectLst>
                  <a:outerShdw blurRad="38100" dist="38100" dir="2700000" algn="tl">
                    <a:srgbClr val="000000">
                      <a:alpha val="43137"/>
                    </a:srgbClr>
                  </a:outerShdw>
                </a:effectLst>
                <a:latin typeface="ＭＳ ゴシック" pitchFamily="49" charset="-128"/>
                <a:ea typeface="ＭＳ ゴシック" pitchFamily="49" charset="-128"/>
              </a:rPr>
              <a:t>　学校経営の責任者として</a:t>
            </a:r>
          </a:p>
        </p:txBody>
      </p:sp>
      <p:sp>
        <p:nvSpPr>
          <p:cNvPr id="4" name="下矢印 3"/>
          <p:cNvSpPr/>
          <p:nvPr/>
        </p:nvSpPr>
        <p:spPr>
          <a:xfrm>
            <a:off x="3851275" y="2708275"/>
            <a:ext cx="1008757" cy="720725"/>
          </a:xfrm>
          <a:prstGeom prst="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1+#ppt_w/2"/>
                                          </p:val>
                                        </p:tav>
                                        <p:tav tm="100000">
                                          <p:val>
                                            <p:strVal val="#ppt_x"/>
                                          </p:val>
                                        </p:tav>
                                      </p:tavLst>
                                    </p:anim>
                                    <p:anim calcmode="lin" valueType="num">
                                      <p:cBhvr additive="base">
                                        <p:cTn id="22"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additive="base">
                                        <p:cTn id="27" dur="500" fill="hold"/>
                                        <p:tgtEl>
                                          <p:spTgt spid="2"/>
                                        </p:tgtEl>
                                        <p:attrNameLst>
                                          <p:attrName>ppt_x</p:attrName>
                                        </p:attrNameLst>
                                      </p:cBhvr>
                                      <p:tavLst>
                                        <p:tav tm="0">
                                          <p:val>
                                            <p:strVal val="1+#ppt_w/2"/>
                                          </p:val>
                                        </p:tav>
                                        <p:tav tm="100000">
                                          <p:val>
                                            <p:strVal val="#ppt_x"/>
                                          </p:val>
                                        </p:tav>
                                      </p:tavLst>
                                    </p:anim>
                                    <p:anim calcmode="lin" valueType="num">
                                      <p:cBhvr additive="base">
                                        <p:cTn id="2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endParaRPr kumimoji="1" lang="ja-JP" altLang="en-US" dirty="0"/>
          </a:p>
        </p:txBody>
      </p:sp>
      <p:pic>
        <p:nvPicPr>
          <p:cNvPr id="11" name="コンテンツ プレースホルダ 10" descr="DSC04754.JPG"/>
          <p:cNvPicPr>
            <a:picLocks noGrp="1" noChangeAspect="1"/>
          </p:cNvPicPr>
          <p:nvPr>
            <p:ph sz="half" idx="1"/>
          </p:nvPr>
        </p:nvPicPr>
        <p:blipFill>
          <a:blip r:embed="rId3" cstate="print"/>
          <a:srcRect l="11420" t="20150" r="59213" b="10240"/>
          <a:stretch>
            <a:fillRect/>
          </a:stretch>
        </p:blipFill>
        <p:spPr>
          <a:xfrm>
            <a:off x="251520" y="260648"/>
            <a:ext cx="3564396" cy="6336704"/>
          </a:xfrm>
        </p:spPr>
      </p:pic>
      <p:pic>
        <p:nvPicPr>
          <p:cNvPr id="15" name="図 14" descr="DSC04904.JPG"/>
          <p:cNvPicPr>
            <a:picLocks noChangeAspect="1"/>
          </p:cNvPicPr>
          <p:nvPr/>
        </p:nvPicPr>
        <p:blipFill>
          <a:blip r:embed="rId4" cstate="print"/>
          <a:stretch>
            <a:fillRect/>
          </a:stretch>
        </p:blipFill>
        <p:spPr>
          <a:xfrm>
            <a:off x="3779911" y="260648"/>
            <a:ext cx="5088565" cy="3888432"/>
          </a:xfrm>
          <a:prstGeom prst="rect">
            <a:avLst/>
          </a:prstGeom>
        </p:spPr>
      </p:pic>
      <p:pic>
        <p:nvPicPr>
          <p:cNvPr id="12" name="コンテンツ プレースホルダ 11" descr="DSC04900.JPG"/>
          <p:cNvPicPr>
            <a:picLocks noGrp="1" noChangeAspect="1"/>
          </p:cNvPicPr>
          <p:nvPr>
            <p:ph sz="half" idx="2"/>
          </p:nvPr>
        </p:nvPicPr>
        <p:blipFill>
          <a:blip r:embed="rId5" cstate="print"/>
          <a:stretch>
            <a:fillRect/>
          </a:stretch>
        </p:blipFill>
        <p:spPr>
          <a:xfrm>
            <a:off x="3779912" y="2780928"/>
            <a:ext cx="5088565" cy="3816424"/>
          </a:xfrm>
        </p:spPr>
      </p:pic>
      <p:sp>
        <p:nvSpPr>
          <p:cNvPr id="5" name="角丸四角形 4"/>
          <p:cNvSpPr/>
          <p:nvPr/>
        </p:nvSpPr>
        <p:spPr>
          <a:xfrm>
            <a:off x="3635896" y="5517232"/>
            <a:ext cx="5328592" cy="979835"/>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3600" b="1" dirty="0">
                <a:solidFill>
                  <a:schemeClr val="tx1"/>
                </a:solidFill>
                <a:latin typeface="ＭＳ ゴシック" pitchFamily="49" charset="-128"/>
                <a:ea typeface="ＭＳ ゴシック" pitchFamily="49" charset="-128"/>
              </a:rPr>
              <a:t>第</a:t>
            </a:r>
            <a:r>
              <a:rPr lang="en-US" altLang="ja-JP" sz="3600" b="1" dirty="0" smtClean="0">
                <a:solidFill>
                  <a:schemeClr val="tx1"/>
                </a:solidFill>
                <a:latin typeface="ＭＳ ゴシック" pitchFamily="49" charset="-128"/>
                <a:ea typeface="ＭＳ ゴシック" pitchFamily="49" charset="-128"/>
              </a:rPr>
              <a:t>56</a:t>
            </a:r>
            <a:r>
              <a:rPr lang="ja-JP" altLang="en-US" sz="3600" b="1" dirty="0" smtClean="0">
                <a:solidFill>
                  <a:schemeClr val="tx1"/>
                </a:solidFill>
                <a:latin typeface="ＭＳ ゴシック" pitchFamily="49" charset="-128"/>
                <a:ea typeface="ＭＳ ゴシック" pitchFamily="49" charset="-128"/>
              </a:rPr>
              <a:t>回渡島・北斗</a:t>
            </a:r>
            <a:r>
              <a:rPr lang="ja-JP" altLang="en-US" sz="3600" b="1" dirty="0">
                <a:solidFill>
                  <a:schemeClr val="tx1"/>
                </a:solidFill>
                <a:latin typeface="ＭＳ ゴシック" pitchFamily="49" charset="-128"/>
                <a:ea typeface="ＭＳ ゴシック" pitchFamily="49" charset="-128"/>
              </a:rPr>
              <a:t>大会</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par>
                                <p:cTn id="8" presetID="5" presetClass="entr" presetSubtype="1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checkerboard(across)">
                                      <p:cBhvr>
                                        <p:cTn id="10" dur="500"/>
                                        <p:tgtEl>
                                          <p:spTgt spid="15"/>
                                        </p:tgtEl>
                                      </p:cBhvr>
                                    </p:animEffect>
                                  </p:childTnLst>
                                </p:cTn>
                              </p:par>
                              <p:par>
                                <p:cTn id="11" presetID="5" presetClass="entr" presetSubtype="1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checkerboard(across)">
                                      <p:cBhvr>
                                        <p:cTn id="13" dur="500"/>
                                        <p:tgtEl>
                                          <p:spTgt spid="12"/>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checkerboard(across)">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539552" y="5445125"/>
            <a:ext cx="8064896" cy="1185863"/>
          </a:xfrm>
        </p:spPr>
        <p:txBody>
          <a:bodyPr>
            <a:normAutofit/>
          </a:bodyPr>
          <a:lstStyle/>
          <a:p>
            <a:pPr algn="ctr" eaLnBrk="1" hangingPunct="1"/>
            <a:r>
              <a:rPr lang="ja-JP" altLang="en-US" sz="6600" dirty="0" smtClean="0">
                <a:solidFill>
                  <a:srgbClr val="FFFF99"/>
                </a:solidFill>
                <a:latin typeface="ＭＳ ゴシック" pitchFamily="49" charset="-128"/>
                <a:ea typeface="ＭＳ ゴシック" pitchFamily="49" charset="-128"/>
              </a:rPr>
              <a:t>参画型の分科会運営</a:t>
            </a:r>
            <a:endParaRPr lang="ja-JP" altLang="en-US" sz="11500" dirty="0" smtClean="0">
              <a:solidFill>
                <a:srgbClr val="FFFF99"/>
              </a:solidFill>
              <a:latin typeface="ＭＳ ゴシック" pitchFamily="49" charset="-128"/>
              <a:ea typeface="ＭＳ ゴシック" pitchFamily="49" charset="-128"/>
            </a:endParaRPr>
          </a:p>
        </p:txBody>
      </p:sp>
      <p:pic>
        <p:nvPicPr>
          <p:cNvPr id="6" name="Picture 6" descr="G:\DCIM\110MSDCF\DSC04849.JPG"/>
          <p:cNvPicPr>
            <a:picLocks noChangeAspect="1" noChangeArrowheads="1"/>
          </p:cNvPicPr>
          <p:nvPr/>
        </p:nvPicPr>
        <p:blipFill>
          <a:blip r:embed="rId3" cstate="print"/>
          <a:srcRect l="3883" t="2976" r="12840" b="21875"/>
          <a:stretch>
            <a:fillRect/>
          </a:stretch>
        </p:blipFill>
        <p:spPr bwMode="auto">
          <a:xfrm>
            <a:off x="3779912" y="188640"/>
            <a:ext cx="5000515" cy="3384376"/>
          </a:xfrm>
          <a:prstGeom prst="rect">
            <a:avLst/>
          </a:prstGeom>
          <a:noFill/>
          <a:ln w="9525">
            <a:noFill/>
            <a:miter lim="800000"/>
            <a:headEnd/>
            <a:tailEnd/>
          </a:ln>
        </p:spPr>
      </p:pic>
      <p:pic>
        <p:nvPicPr>
          <p:cNvPr id="5" name="Picture 2" descr="G:\DCIM\110MSDCF\DSC04889.JPG"/>
          <p:cNvPicPr>
            <a:picLocks noChangeAspect="1" noChangeArrowheads="1"/>
          </p:cNvPicPr>
          <p:nvPr/>
        </p:nvPicPr>
        <p:blipFill>
          <a:blip r:embed="rId4" cstate="print"/>
          <a:srcRect/>
          <a:stretch>
            <a:fillRect/>
          </a:stretch>
        </p:blipFill>
        <p:spPr bwMode="auto">
          <a:xfrm>
            <a:off x="251520" y="2186862"/>
            <a:ext cx="4536504" cy="34023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heckerboard(across)">
                                      <p:cBhvr>
                                        <p:cTn id="10" dur="500"/>
                                        <p:tgtEl>
                                          <p:spTgt spid="5"/>
                                        </p:tgtEl>
                                      </p:cBhvr>
                                    </p:animEffect>
                                  </p:childTnLst>
                                </p:cTn>
                              </p:par>
                              <p:par>
                                <p:cTn id="11" presetID="5" presetClass="entr" presetSubtype="1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59633" y="1772816"/>
            <a:ext cx="6624735" cy="936103"/>
          </a:xfrm>
        </p:spPr>
        <p:txBody>
          <a:bodyPr>
            <a:noAutofit/>
          </a:bodyPr>
          <a:lstStyle/>
          <a:p>
            <a:pPr algn="l" eaLnBrk="1" fontAlgn="auto" hangingPunct="1">
              <a:spcAft>
                <a:spcPts val="0"/>
              </a:spcAft>
              <a:defRPr/>
            </a:pPr>
            <a:r>
              <a:rPr lang="ja-JP" altLang="en-US" sz="5400" dirty="0" smtClean="0">
                <a:solidFill>
                  <a:schemeClr val="tx1"/>
                </a:solidFill>
                <a:latin typeface="ＭＳ ゴシック" pitchFamily="49" charset="-128"/>
                <a:ea typeface="ＭＳ ゴシック" pitchFamily="49" charset="-128"/>
              </a:rPr>
              <a:t>・新たな方策の検討</a:t>
            </a:r>
            <a:endParaRPr lang="ja-JP" altLang="en-US" sz="5400" dirty="0">
              <a:solidFill>
                <a:schemeClr val="tx1"/>
              </a:solidFill>
              <a:latin typeface="ＭＳ ゴシック" pitchFamily="49" charset="-128"/>
              <a:ea typeface="ＭＳ ゴシック" pitchFamily="49" charset="-128"/>
            </a:endParaRPr>
          </a:p>
        </p:txBody>
      </p:sp>
      <p:sp>
        <p:nvSpPr>
          <p:cNvPr id="5" name="タイトル 1"/>
          <p:cNvSpPr txBox="1">
            <a:spLocks/>
          </p:cNvSpPr>
          <p:nvPr/>
        </p:nvSpPr>
        <p:spPr>
          <a:xfrm>
            <a:off x="1259633" y="4941168"/>
            <a:ext cx="6624735" cy="1152127"/>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1" lang="ja-JP" altLang="en-US" sz="5400" b="1" i="0" u="none" strike="noStrike" kern="1200" cap="none" spc="0" normalizeH="0" baseline="0" noProof="0" dirty="0" smtClean="0">
                <a:ln>
                  <a:noFill/>
                </a:ln>
                <a:effectLst>
                  <a:outerShdw blurRad="38100" dist="25400" dir="5400000" algn="tl" rotWithShape="0">
                    <a:srgbClr val="000000">
                      <a:alpha val="43000"/>
                    </a:srgbClr>
                  </a:outerShdw>
                </a:effectLst>
                <a:uLnTx/>
                <a:uFillTx/>
                <a:latin typeface="ＭＳ ゴシック" pitchFamily="49" charset="-128"/>
                <a:ea typeface="ＭＳ ゴシック" pitchFamily="49" charset="-128"/>
                <a:cs typeface="+mj-cs"/>
              </a:rPr>
              <a:t>・発信性のある討議</a:t>
            </a:r>
            <a:endParaRPr kumimoji="1" lang="ja-JP" altLang="en-US" sz="5400" b="1" i="0" u="none" strike="noStrike" kern="1200" cap="none" spc="0" normalizeH="0" baseline="0" noProof="0" dirty="0">
              <a:ln>
                <a:noFill/>
              </a:ln>
              <a:effectLst>
                <a:outerShdw blurRad="38100" dist="25400" dir="5400000" algn="tl" rotWithShape="0">
                  <a:srgbClr val="000000">
                    <a:alpha val="43000"/>
                  </a:srgbClr>
                </a:outerShdw>
              </a:effectLst>
              <a:uLnTx/>
              <a:uFillTx/>
              <a:latin typeface="ＭＳ ゴシック" pitchFamily="49" charset="-128"/>
              <a:ea typeface="ＭＳ ゴシック" pitchFamily="49" charset="-128"/>
              <a:cs typeface="+mj-cs"/>
            </a:endParaRPr>
          </a:p>
        </p:txBody>
      </p:sp>
      <p:sp>
        <p:nvSpPr>
          <p:cNvPr id="6" name="タイトル 1"/>
          <p:cNvSpPr txBox="1">
            <a:spLocks/>
          </p:cNvSpPr>
          <p:nvPr/>
        </p:nvSpPr>
        <p:spPr>
          <a:xfrm>
            <a:off x="1243784" y="3068960"/>
            <a:ext cx="6656433" cy="1800199"/>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defTabSz="914400" rtl="0" eaLnBrk="1" fontAlgn="auto" latinLnBrk="0" hangingPunct="1">
              <a:lnSpc>
                <a:spcPct val="100000"/>
              </a:lnSpc>
              <a:spcBef>
                <a:spcPct val="0"/>
              </a:spcBef>
              <a:spcAft>
                <a:spcPts val="0"/>
              </a:spcAft>
              <a:buClrTx/>
              <a:buSzTx/>
              <a:buFontTx/>
              <a:buNone/>
              <a:tabLst/>
              <a:defRPr/>
            </a:pPr>
            <a:r>
              <a:rPr lang="ja-JP" altLang="en-US" sz="5400" b="1" noProof="0" dirty="0" smtClean="0">
                <a:effectLst>
                  <a:outerShdw blurRad="38100" dist="25400" dir="5400000" algn="tl" rotWithShape="0">
                    <a:srgbClr val="000000">
                      <a:alpha val="43000"/>
                    </a:srgbClr>
                  </a:outerShdw>
                </a:effectLst>
                <a:latin typeface="ＭＳ ゴシック" pitchFamily="49" charset="-128"/>
                <a:ea typeface="ＭＳ ゴシック" pitchFamily="49" charset="-128"/>
                <a:cs typeface="+mj-cs"/>
              </a:rPr>
              <a:t>・学校運営上の課題</a:t>
            </a:r>
            <a:endParaRPr lang="en-US" altLang="ja-JP" sz="5400" b="1" dirty="0">
              <a:effectLst>
                <a:outerShdw blurRad="38100" dist="25400" dir="5400000" algn="tl" rotWithShape="0">
                  <a:srgbClr val="000000">
                    <a:alpha val="43000"/>
                  </a:srgbClr>
                </a:outerShdw>
              </a:effectLst>
              <a:latin typeface="ＭＳ ゴシック" pitchFamily="49" charset="-128"/>
              <a:ea typeface="ＭＳ ゴシック" pitchFamily="49" charset="-128"/>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r>
              <a:rPr lang="ja-JP" altLang="en-US" sz="5400" b="1" noProof="0" dirty="0" smtClean="0">
                <a:effectLst>
                  <a:outerShdw blurRad="38100" dist="25400" dir="5400000" algn="tl" rotWithShape="0">
                    <a:srgbClr val="000000">
                      <a:alpha val="43000"/>
                    </a:srgbClr>
                  </a:outerShdw>
                </a:effectLst>
                <a:latin typeface="ＭＳ ゴシック" pitchFamily="49" charset="-128"/>
                <a:ea typeface="ＭＳ ゴシック" pitchFamily="49" charset="-128"/>
                <a:cs typeface="+mj-cs"/>
              </a:rPr>
              <a:t>　の明確化</a:t>
            </a:r>
            <a:endParaRPr kumimoji="1" lang="ja-JP" altLang="en-US" sz="5400" b="1" i="0" u="none" strike="noStrike" kern="1200" cap="none" spc="0" normalizeH="0" baseline="0" noProof="0" dirty="0">
              <a:ln>
                <a:noFill/>
              </a:ln>
              <a:effectLst>
                <a:outerShdw blurRad="38100" dist="25400" dir="5400000" algn="tl" rotWithShape="0">
                  <a:srgbClr val="000000">
                    <a:alpha val="43000"/>
                  </a:srgbClr>
                </a:outerShdw>
              </a:effectLst>
              <a:uLnTx/>
              <a:uFillTx/>
              <a:latin typeface="ＭＳ ゴシック" pitchFamily="49" charset="-128"/>
              <a:ea typeface="ＭＳ ゴシック" pitchFamily="49" charset="-128"/>
              <a:cs typeface="+mj-cs"/>
            </a:endParaRPr>
          </a:p>
        </p:txBody>
      </p:sp>
      <p:sp>
        <p:nvSpPr>
          <p:cNvPr id="7" name="タイトル 1"/>
          <p:cNvSpPr txBox="1">
            <a:spLocks/>
          </p:cNvSpPr>
          <p:nvPr/>
        </p:nvSpPr>
        <p:spPr>
          <a:xfrm>
            <a:off x="791580" y="476672"/>
            <a:ext cx="7524836" cy="936103"/>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5400" b="1" noProof="0" dirty="0">
                <a:solidFill>
                  <a:srgbClr val="FF99FF"/>
                </a:solidFill>
                <a:effectLst>
                  <a:outerShdw blurRad="38100" dist="25400" dir="5400000" algn="tl" rotWithShape="0">
                    <a:srgbClr val="000000">
                      <a:alpha val="43000"/>
                    </a:srgbClr>
                  </a:outerShdw>
                </a:effectLst>
                <a:latin typeface="ＭＳ ゴシック" pitchFamily="49" charset="-128"/>
                <a:ea typeface="ＭＳ ゴシック" pitchFamily="49" charset="-128"/>
                <a:cs typeface="+mj-cs"/>
              </a:rPr>
              <a:t>参画型の</a:t>
            </a:r>
            <a:r>
              <a:rPr lang="ja-JP" altLang="en-US" sz="5400" b="1" noProof="0" dirty="0" smtClean="0">
                <a:solidFill>
                  <a:srgbClr val="FF99FF"/>
                </a:solidFill>
                <a:effectLst>
                  <a:outerShdw blurRad="38100" dist="25400" dir="5400000" algn="tl" rotWithShape="0">
                    <a:srgbClr val="000000">
                      <a:alpha val="43000"/>
                    </a:srgbClr>
                  </a:outerShdw>
                </a:effectLst>
                <a:latin typeface="ＭＳ ゴシック" pitchFamily="49" charset="-128"/>
                <a:ea typeface="ＭＳ ゴシック" pitchFamily="49" charset="-128"/>
                <a:cs typeface="+mj-cs"/>
              </a:rPr>
              <a:t>分科会の</a:t>
            </a:r>
            <a:r>
              <a:rPr lang="ja-JP" altLang="en-US" sz="5400" b="1" smtClean="0">
                <a:solidFill>
                  <a:srgbClr val="FF99FF"/>
                </a:solidFill>
                <a:effectLst>
                  <a:outerShdw blurRad="38100" dist="25400" dir="5400000" algn="tl" rotWithShape="0">
                    <a:srgbClr val="000000">
                      <a:alpha val="43000"/>
                    </a:srgbClr>
                  </a:outerShdw>
                </a:effectLst>
                <a:latin typeface="ＭＳ ゴシック" pitchFamily="49" charset="-128"/>
                <a:ea typeface="ＭＳ ゴシック" pitchFamily="49" charset="-128"/>
                <a:cs typeface="+mj-cs"/>
              </a:rPr>
              <a:t>充実</a:t>
            </a:r>
            <a:endParaRPr kumimoji="1" lang="ja-JP" altLang="en-US" sz="5400" b="1" i="0" u="none" strike="noStrike" kern="1200" cap="none" spc="0" normalizeH="0" baseline="0" noProof="0" dirty="0">
              <a:ln>
                <a:noFill/>
              </a:ln>
              <a:solidFill>
                <a:srgbClr val="FF99FF"/>
              </a:solidFill>
              <a:effectLst>
                <a:outerShdw blurRad="38100" dist="25400" dir="5400000" algn="tl" rotWithShape="0">
                  <a:srgbClr val="000000">
                    <a:alpha val="43000"/>
                  </a:srgbClr>
                </a:outerShdw>
              </a:effectLst>
              <a:uLnTx/>
              <a:uFillTx/>
              <a:latin typeface="ＭＳ ゴシック" pitchFamily="49" charset="-128"/>
              <a:ea typeface="ＭＳ ゴシック" pitchFamily="49" charset="-128"/>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43608" y="1196752"/>
            <a:ext cx="6984775" cy="1755576"/>
          </a:xfrm>
        </p:spPr>
        <p:txBody>
          <a:bodyPr>
            <a:noAutofit/>
          </a:bodyPr>
          <a:lstStyle/>
          <a:p>
            <a:pPr algn="l" eaLnBrk="1" fontAlgn="auto" hangingPunct="1">
              <a:spcAft>
                <a:spcPts val="0"/>
              </a:spcAft>
              <a:defRPr/>
            </a:pPr>
            <a:r>
              <a:rPr lang="ja-JP" altLang="en-US" sz="5400" dirty="0" smtClean="0">
                <a:solidFill>
                  <a:schemeClr val="tx1"/>
                </a:solidFill>
                <a:latin typeface="ＭＳ ゴシック" pitchFamily="49" charset="-128"/>
                <a:ea typeface="ＭＳ ゴシック" pitchFamily="49" charset="-128"/>
              </a:rPr>
              <a:t>第６分科会</a:t>
            </a:r>
            <a:r>
              <a:rPr lang="en-US" altLang="ja-JP" sz="5400" dirty="0" smtClean="0">
                <a:solidFill>
                  <a:schemeClr val="tx1"/>
                </a:solidFill>
                <a:latin typeface="ＭＳ ゴシック" pitchFamily="49" charset="-128"/>
                <a:ea typeface="ＭＳ ゴシック" pitchFamily="49" charset="-128"/>
              </a:rPr>
              <a:t/>
            </a:r>
            <a:br>
              <a:rPr lang="en-US" altLang="ja-JP" sz="5400" dirty="0" smtClean="0">
                <a:solidFill>
                  <a:schemeClr val="tx1"/>
                </a:solidFill>
                <a:latin typeface="ＭＳ ゴシック" pitchFamily="49" charset="-128"/>
                <a:ea typeface="ＭＳ ゴシック" pitchFamily="49" charset="-128"/>
              </a:rPr>
            </a:br>
            <a:r>
              <a:rPr lang="ja-JP" altLang="en-US" sz="5400" dirty="0" smtClean="0">
                <a:solidFill>
                  <a:srgbClr val="FFFF99"/>
                </a:solidFill>
                <a:latin typeface="ＭＳ ゴシック" pitchFamily="49" charset="-128"/>
                <a:ea typeface="ＭＳ ゴシック" pitchFamily="49" charset="-128"/>
              </a:rPr>
              <a:t>「社会を形成する力」</a:t>
            </a:r>
            <a:endParaRPr lang="ja-JP" altLang="en-US" sz="5400" dirty="0">
              <a:solidFill>
                <a:srgbClr val="FFFF99"/>
              </a:solidFill>
              <a:latin typeface="ＭＳ ゴシック" pitchFamily="49" charset="-128"/>
              <a:ea typeface="ＭＳ ゴシック" pitchFamily="49" charset="-128"/>
            </a:endParaRPr>
          </a:p>
        </p:txBody>
      </p:sp>
      <p:sp>
        <p:nvSpPr>
          <p:cNvPr id="5" name="タイトル 1"/>
          <p:cNvSpPr txBox="1">
            <a:spLocks/>
          </p:cNvSpPr>
          <p:nvPr/>
        </p:nvSpPr>
        <p:spPr>
          <a:xfrm>
            <a:off x="1043608" y="3356992"/>
            <a:ext cx="6984776" cy="1800199"/>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1" lang="ja-JP" altLang="en-US" sz="5400" b="1" i="0" u="none" strike="noStrike" kern="1200" cap="none" spc="0" normalizeH="0" baseline="0" noProof="0" dirty="0" smtClean="0">
                <a:ln>
                  <a:noFill/>
                </a:ln>
                <a:effectLst>
                  <a:outerShdw blurRad="38100" dist="25400" dir="5400000" algn="tl" rotWithShape="0">
                    <a:srgbClr val="000000">
                      <a:alpha val="43000"/>
                    </a:srgbClr>
                  </a:outerShdw>
                </a:effectLst>
                <a:uLnTx/>
                <a:uFillTx/>
                <a:latin typeface="ＭＳ ゴシック" pitchFamily="49" charset="-128"/>
                <a:ea typeface="ＭＳ ゴシック" pitchFamily="49" charset="-128"/>
                <a:cs typeface="+mj-cs"/>
              </a:rPr>
              <a:t>第１３分科会</a:t>
            </a:r>
            <a:endParaRPr kumimoji="1" lang="en-US" altLang="ja-JP" sz="5400" b="1" i="0" u="none" strike="noStrike" kern="1200" cap="none" spc="0" normalizeH="0" baseline="0" noProof="0" dirty="0" smtClean="0">
              <a:ln>
                <a:noFill/>
              </a:ln>
              <a:effectLst>
                <a:outerShdw blurRad="38100" dist="25400" dir="5400000" algn="tl" rotWithShape="0">
                  <a:srgbClr val="000000">
                    <a:alpha val="43000"/>
                  </a:srgbClr>
                </a:outerShdw>
              </a:effectLst>
              <a:uLnTx/>
              <a:uFillTx/>
              <a:latin typeface="ＭＳ ゴシック" pitchFamily="49" charset="-128"/>
              <a:ea typeface="ＭＳ ゴシック" pitchFamily="49" charset="-128"/>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r>
              <a:rPr lang="ja-JP" altLang="en-US" sz="5400" b="1" dirty="0" smtClean="0">
                <a:solidFill>
                  <a:srgbClr val="FFFF99"/>
                </a:solidFill>
                <a:effectLst>
                  <a:outerShdw blurRad="38100" dist="25400" dir="5400000" algn="tl" rotWithShape="0">
                    <a:srgbClr val="000000">
                      <a:alpha val="43000"/>
                    </a:srgbClr>
                  </a:outerShdw>
                </a:effectLst>
                <a:latin typeface="ＭＳ ゴシック" pitchFamily="49" charset="-128"/>
                <a:ea typeface="ＭＳ ゴシック" pitchFamily="49" charset="-128"/>
                <a:cs typeface="+mj-cs"/>
              </a:rPr>
              <a:t>「キャリア教育」</a:t>
            </a:r>
            <a:endParaRPr kumimoji="1" lang="ja-JP" altLang="en-US" sz="5400" b="1" i="0" u="none" strike="noStrike" kern="1200" cap="none" spc="0" normalizeH="0" baseline="0" noProof="0" dirty="0">
              <a:ln>
                <a:noFill/>
              </a:ln>
              <a:solidFill>
                <a:srgbClr val="FFFF99"/>
              </a:solidFill>
              <a:effectLst>
                <a:outerShdw blurRad="38100" dist="25400" dir="5400000" algn="tl" rotWithShape="0">
                  <a:srgbClr val="000000">
                    <a:alpha val="43000"/>
                  </a:srgbClr>
                </a:outerShdw>
              </a:effectLst>
              <a:uLnTx/>
              <a:uFillTx/>
              <a:latin typeface="ＭＳ ゴシック" pitchFamily="49" charset="-128"/>
              <a:ea typeface="ＭＳ ゴシック" pitchFamily="49" charset="-128"/>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2204864"/>
            <a:ext cx="8496944" cy="3600400"/>
          </a:xfrm>
        </p:spPr>
        <p:txBody>
          <a:bodyPr>
            <a:noAutofit/>
          </a:bodyPr>
          <a:lstStyle/>
          <a:p>
            <a:pPr algn="dist">
              <a:defRPr/>
            </a:pPr>
            <a:r>
              <a:rPr lang="ja-JP" altLang="en-US" sz="5400" spc="-150" dirty="0" smtClean="0">
                <a:solidFill>
                  <a:srgbClr val="FF99FF"/>
                </a:solidFill>
                <a:latin typeface="ＭＳ ゴシック" pitchFamily="49" charset="-128"/>
                <a:ea typeface="ＭＳ ゴシック" pitchFamily="49" charset="-128"/>
              </a:rPr>
              <a:t>北海道の地域性を生かした</a:t>
            </a:r>
            <a:r>
              <a:rPr lang="en-US" altLang="ja-JP" sz="5400" dirty="0" smtClean="0">
                <a:solidFill>
                  <a:srgbClr val="FF6699"/>
                </a:solidFill>
                <a:latin typeface="ＭＳ ゴシック" pitchFamily="49" charset="-128"/>
                <a:ea typeface="ＭＳ ゴシック" pitchFamily="49" charset="-128"/>
              </a:rPr>
              <a:t/>
            </a:r>
            <a:br>
              <a:rPr lang="en-US" altLang="ja-JP" sz="5400" dirty="0" smtClean="0">
                <a:solidFill>
                  <a:srgbClr val="FF6699"/>
                </a:solidFill>
                <a:latin typeface="ＭＳ ゴシック" pitchFamily="49" charset="-128"/>
                <a:ea typeface="ＭＳ ゴシック" pitchFamily="49" charset="-128"/>
              </a:rPr>
            </a:br>
            <a:r>
              <a:rPr lang="ja-JP" altLang="en-US" sz="5400" dirty="0" smtClean="0">
                <a:solidFill>
                  <a:srgbClr val="FFFF99"/>
                </a:solidFill>
                <a:latin typeface="ＭＳ ゴシック" pitchFamily="49" charset="-128"/>
                <a:ea typeface="ＭＳ ゴシック" pitchFamily="49" charset="-128"/>
              </a:rPr>
              <a:t>「新たな可能性の開発」</a:t>
            </a:r>
            <a:r>
              <a:rPr lang="en-US" altLang="ja-JP" sz="5400" dirty="0" smtClean="0">
                <a:solidFill>
                  <a:srgbClr val="FFFF99"/>
                </a:solidFill>
                <a:latin typeface="ＭＳ ゴシック" pitchFamily="49" charset="-128"/>
                <a:ea typeface="ＭＳ ゴシック" pitchFamily="49" charset="-128"/>
              </a:rPr>
              <a:t/>
            </a:r>
            <a:br>
              <a:rPr lang="en-US" altLang="ja-JP" sz="5400" dirty="0" smtClean="0">
                <a:solidFill>
                  <a:srgbClr val="FFFF99"/>
                </a:solidFill>
                <a:latin typeface="ＭＳ ゴシック" pitchFamily="49" charset="-128"/>
                <a:ea typeface="ＭＳ ゴシック" pitchFamily="49" charset="-128"/>
              </a:rPr>
            </a:br>
            <a:r>
              <a:rPr lang="ja-JP" altLang="en-US" sz="5400" dirty="0" smtClean="0">
                <a:solidFill>
                  <a:srgbClr val="FFFF99"/>
                </a:solidFill>
                <a:latin typeface="ＭＳ ゴシック" pitchFamily="49" charset="-128"/>
                <a:ea typeface="ＭＳ ゴシック" pitchFamily="49" charset="-128"/>
              </a:rPr>
              <a:t>「経営ビジョン」</a:t>
            </a:r>
            <a:r>
              <a:rPr lang="en-US" altLang="ja-JP" sz="5400" dirty="0" smtClean="0">
                <a:solidFill>
                  <a:srgbClr val="FFFF99"/>
                </a:solidFill>
                <a:latin typeface="ＭＳ ゴシック" pitchFamily="49" charset="-128"/>
                <a:ea typeface="ＭＳ ゴシック" pitchFamily="49" charset="-128"/>
              </a:rPr>
              <a:t/>
            </a:r>
            <a:br>
              <a:rPr lang="en-US" altLang="ja-JP" sz="5400" dirty="0" smtClean="0">
                <a:solidFill>
                  <a:srgbClr val="FFFF99"/>
                </a:solidFill>
                <a:latin typeface="ＭＳ ゴシック" pitchFamily="49" charset="-128"/>
                <a:ea typeface="ＭＳ ゴシック" pitchFamily="49" charset="-128"/>
              </a:rPr>
            </a:br>
            <a:r>
              <a:rPr lang="ja-JP" altLang="en-US" sz="5000" dirty="0" smtClean="0">
                <a:solidFill>
                  <a:srgbClr val="FFFF99"/>
                </a:solidFill>
                <a:latin typeface="ＭＳ ゴシック" pitchFamily="49" charset="-128"/>
                <a:ea typeface="ＭＳ ゴシック" pitchFamily="49" charset="-128"/>
              </a:rPr>
              <a:t>「機能性のある組織づくり</a:t>
            </a:r>
            <a:r>
              <a:rPr lang="ja-JP" altLang="en-US" sz="5000" dirty="0" smtClean="0">
                <a:solidFill>
                  <a:srgbClr val="FFFF99"/>
                </a:solidFill>
                <a:latin typeface="AR P丸ゴシック体E" pitchFamily="50" charset="-128"/>
                <a:ea typeface="AR P丸ゴシック体E" pitchFamily="50" charset="-128"/>
              </a:rPr>
              <a:t>」</a:t>
            </a:r>
            <a:endParaRPr lang="ja-JP" altLang="en-US" sz="5000" dirty="0">
              <a:solidFill>
                <a:srgbClr val="FFFF99"/>
              </a:solidFill>
              <a:latin typeface="AR P丸ゴシック体E" pitchFamily="50" charset="-128"/>
              <a:ea typeface="AR P丸ゴシック体E" pitchFamily="50" charset="-128"/>
            </a:endParaRPr>
          </a:p>
        </p:txBody>
      </p:sp>
      <p:sp>
        <p:nvSpPr>
          <p:cNvPr id="3" name="サブタイトル 2"/>
          <p:cNvSpPr>
            <a:spLocks noGrp="1"/>
          </p:cNvSpPr>
          <p:nvPr>
            <p:ph type="subTitle" idx="1"/>
          </p:nvPr>
        </p:nvSpPr>
        <p:spPr>
          <a:xfrm>
            <a:off x="1835696" y="1052736"/>
            <a:ext cx="5616624" cy="1008112"/>
          </a:xfrm>
        </p:spPr>
        <p:txBody>
          <a:bodyPr>
            <a:normAutofit/>
          </a:bodyPr>
          <a:lstStyle/>
          <a:p>
            <a:pPr algn="ctr" eaLnBrk="1" hangingPunct="1"/>
            <a:r>
              <a:rPr lang="ja-JP" altLang="en-US" sz="4800" dirty="0" smtClean="0">
                <a:latin typeface="ＭＳ ゴシック" pitchFamily="49" charset="-128"/>
                <a:ea typeface="ＭＳ ゴシック" pitchFamily="49" charset="-128"/>
              </a:rPr>
              <a:t>分科会の研究協議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amond(in)">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697" y="2205397"/>
            <a:ext cx="8352606" cy="2447206"/>
          </a:xfrm>
        </p:spPr>
        <p:txBody>
          <a:bodyPr>
            <a:noAutofit/>
          </a:bodyPr>
          <a:lstStyle/>
          <a:p>
            <a:pPr algn="l" eaLnBrk="1" fontAlgn="auto" hangingPunct="1">
              <a:spcAft>
                <a:spcPts val="0"/>
              </a:spcAft>
              <a:defRPr/>
            </a:pPr>
            <a:r>
              <a:rPr lang="ja-JP" altLang="en-US" sz="4400" spc="-150" dirty="0" smtClean="0">
                <a:solidFill>
                  <a:srgbClr val="FFFF99"/>
                </a:solidFill>
                <a:latin typeface="ＭＳ ゴシック" pitchFamily="49" charset="-128"/>
                <a:ea typeface="ＭＳ ゴシック" pitchFamily="49" charset="-128"/>
              </a:rPr>
              <a:t>元</a:t>
            </a:r>
            <a:r>
              <a:rPr lang="en-US" altLang="ja-JP" sz="4400" spc="-150" dirty="0" smtClean="0">
                <a:solidFill>
                  <a:srgbClr val="FFFF99"/>
                </a:solidFill>
                <a:latin typeface="ＭＳ ゴシック" pitchFamily="49" charset="-128"/>
                <a:ea typeface="ＭＳ ゴシック" pitchFamily="49" charset="-128"/>
              </a:rPr>
              <a:t>J</a:t>
            </a:r>
            <a:r>
              <a:rPr lang="ja-JP" altLang="en-US" sz="4400" spc="-150" dirty="0" smtClean="0">
                <a:solidFill>
                  <a:srgbClr val="FFFF99"/>
                </a:solidFill>
                <a:latin typeface="ＭＳ ゴシック" pitchFamily="49" charset="-128"/>
                <a:ea typeface="ＭＳ ゴシック" pitchFamily="49" charset="-128"/>
              </a:rPr>
              <a:t>リーガー　</a:t>
            </a:r>
            <a:r>
              <a:rPr lang="en-US" altLang="ja-JP" sz="4400" spc="-150" dirty="0" smtClean="0">
                <a:solidFill>
                  <a:srgbClr val="FFFF99"/>
                </a:solidFill>
                <a:latin typeface="ＭＳ ゴシック" pitchFamily="49" charset="-128"/>
                <a:ea typeface="ＭＳ ゴシック" pitchFamily="49" charset="-128"/>
              </a:rPr>
              <a:t/>
            </a:r>
            <a:br>
              <a:rPr lang="en-US" altLang="ja-JP" sz="4400" spc="-150" dirty="0" smtClean="0">
                <a:solidFill>
                  <a:srgbClr val="FFFF99"/>
                </a:solidFill>
                <a:latin typeface="ＭＳ ゴシック" pitchFamily="49" charset="-128"/>
                <a:ea typeface="ＭＳ ゴシック" pitchFamily="49" charset="-128"/>
              </a:rPr>
            </a:br>
            <a:r>
              <a:rPr lang="ja-JP" altLang="en-US" sz="4400" spc="-150" dirty="0" smtClean="0">
                <a:solidFill>
                  <a:srgbClr val="FFFF99"/>
                </a:solidFill>
                <a:latin typeface="ＭＳ ゴシック" pitchFamily="49" charset="-128"/>
                <a:ea typeface="ＭＳ ゴシック" pitchFamily="49" charset="-128"/>
              </a:rPr>
              <a:t>車椅子バスケットボール日本代表</a:t>
            </a:r>
            <a:r>
              <a:rPr lang="ja-JP" altLang="en-US" sz="4400" dirty="0" smtClean="0">
                <a:solidFill>
                  <a:srgbClr val="FFFF99"/>
                </a:solidFill>
                <a:latin typeface="ＭＳ ゴシック" pitchFamily="49" charset="-128"/>
                <a:ea typeface="ＭＳ ゴシック" pitchFamily="49" charset="-128"/>
              </a:rPr>
              <a:t>　　</a:t>
            </a:r>
            <a:r>
              <a:rPr lang="en-US" altLang="ja-JP" sz="4400" dirty="0" smtClean="0">
                <a:solidFill>
                  <a:srgbClr val="FFFF99"/>
                </a:solidFill>
                <a:latin typeface="ＭＳ ゴシック" pitchFamily="49" charset="-128"/>
                <a:ea typeface="ＭＳ ゴシック" pitchFamily="49" charset="-128"/>
              </a:rPr>
              <a:t/>
            </a:r>
            <a:br>
              <a:rPr lang="en-US" altLang="ja-JP" sz="4400" dirty="0" smtClean="0">
                <a:solidFill>
                  <a:srgbClr val="FFFF99"/>
                </a:solidFill>
                <a:latin typeface="ＭＳ ゴシック" pitchFamily="49" charset="-128"/>
                <a:ea typeface="ＭＳ ゴシック" pitchFamily="49" charset="-128"/>
              </a:rPr>
            </a:br>
            <a:r>
              <a:rPr lang="ja-JP" altLang="en-US" sz="4400" dirty="0" smtClean="0">
                <a:solidFill>
                  <a:srgbClr val="FFFF99"/>
                </a:solidFill>
                <a:latin typeface="ＭＳ ゴシック" pitchFamily="49" charset="-128"/>
                <a:ea typeface="ＭＳ ゴシック" pitchFamily="49" charset="-128"/>
              </a:rPr>
              <a:t>　　　</a:t>
            </a:r>
            <a:r>
              <a:rPr lang="ja-JP" altLang="en-US" sz="8000" dirty="0" smtClean="0">
                <a:solidFill>
                  <a:srgbClr val="FFFF99"/>
                </a:solidFill>
                <a:latin typeface="ＭＳ ゴシック" pitchFamily="49" charset="-128"/>
                <a:ea typeface="ＭＳ ゴシック" pitchFamily="49" charset="-128"/>
              </a:rPr>
              <a:t>京谷 和幸 氏</a:t>
            </a:r>
            <a:endParaRPr lang="ja-JP" altLang="en-US" sz="8000" dirty="0">
              <a:solidFill>
                <a:srgbClr val="FFFF99"/>
              </a:solidFill>
              <a:latin typeface="ＭＳ ゴシック" pitchFamily="49" charset="-128"/>
              <a:ea typeface="ＭＳ ゴシック" pitchFamily="49" charset="-128"/>
            </a:endParaRPr>
          </a:p>
        </p:txBody>
      </p:sp>
      <p:sp>
        <p:nvSpPr>
          <p:cNvPr id="3" name="サブタイトル 2"/>
          <p:cNvSpPr>
            <a:spLocks noGrp="1"/>
          </p:cNvSpPr>
          <p:nvPr>
            <p:ph type="subTitle" idx="1"/>
          </p:nvPr>
        </p:nvSpPr>
        <p:spPr>
          <a:xfrm>
            <a:off x="179512" y="1124744"/>
            <a:ext cx="2448272" cy="936104"/>
          </a:xfrm>
        </p:spPr>
        <p:txBody>
          <a:bodyPr/>
          <a:lstStyle/>
          <a:p>
            <a:pPr algn="ctr" eaLnBrk="1" hangingPunct="1"/>
            <a:r>
              <a:rPr lang="ja-JP" altLang="en-US" sz="4800" dirty="0" smtClean="0">
                <a:solidFill>
                  <a:schemeClr val="tx1"/>
                </a:solidFill>
                <a:latin typeface="ＭＳ ゴシック" pitchFamily="49" charset="-128"/>
                <a:ea typeface="ＭＳ ゴシック" pitchFamily="49" charset="-128"/>
              </a:rPr>
              <a:t>講　演</a:t>
            </a:r>
            <a:endParaRPr lang="en-US" altLang="ja-JP" sz="4800" dirty="0" smtClean="0">
              <a:solidFill>
                <a:schemeClr val="tx1"/>
              </a:solidFill>
              <a:latin typeface="ＭＳ ゴシック" pitchFamily="49" charset="-128"/>
              <a:ea typeface="ＭＳ ゴシック" pitchFamily="49" charset="-128"/>
            </a:endParaRPr>
          </a:p>
          <a:p>
            <a:pPr algn="ctr" eaLnBrk="1" hangingPunct="1"/>
            <a:endParaRPr lang="ja-JP" altLang="en-US" sz="4800" dirty="0" smtClean="0">
              <a:solidFill>
                <a:schemeClr val="tx1"/>
              </a:solidFill>
              <a:latin typeface="ＭＳ ゴシック" pitchFamily="49" charset="-128"/>
              <a:ea typeface="ＭＳ ゴシック" pitchFamily="49" charset="-128"/>
            </a:endParaRPr>
          </a:p>
        </p:txBody>
      </p:sp>
      <p:sp>
        <p:nvSpPr>
          <p:cNvPr id="4" name="タイトル 1"/>
          <p:cNvSpPr txBox="1">
            <a:spLocks/>
          </p:cNvSpPr>
          <p:nvPr/>
        </p:nvSpPr>
        <p:spPr>
          <a:xfrm>
            <a:off x="359532" y="4653136"/>
            <a:ext cx="8424936" cy="1511623"/>
          </a:xfrm>
          <a:prstGeom prst="rect">
            <a:avLst/>
          </a:prstGeom>
        </p:spPr>
        <p:txBody>
          <a:bodyPr anchor="b"/>
          <a:lstStyle/>
          <a:p>
            <a:pPr eaLnBrk="1" fontAlgn="auto" hangingPunct="1">
              <a:spcAft>
                <a:spcPts val="0"/>
              </a:spcAft>
              <a:defRPr/>
            </a:pPr>
            <a:r>
              <a:rPr lang="ja-JP" altLang="en-US" sz="8800" b="1" cap="small" spc="-300" dirty="0" smtClean="0">
                <a:solidFill>
                  <a:srgbClr val="FF66FF"/>
                </a:solidFill>
                <a:effectLst>
                  <a:outerShdw blurRad="38100" dist="38100" dir="2700000" algn="tl">
                    <a:srgbClr val="000000">
                      <a:alpha val="43137"/>
                    </a:srgbClr>
                  </a:outerShdw>
                </a:effectLst>
                <a:latin typeface="ＭＳ ゴシック" pitchFamily="49" charset="-128"/>
                <a:ea typeface="ＭＳ ゴシック" pitchFamily="49" charset="-128"/>
                <a:cs typeface="+mj-cs"/>
              </a:rPr>
              <a:t>絆</a:t>
            </a:r>
            <a:r>
              <a:rPr lang="ja-JP" altLang="en-US" sz="4400" b="1" cap="small" spc="-300" dirty="0" smtClean="0">
                <a:solidFill>
                  <a:srgbClr val="FFCCFF"/>
                </a:solidFill>
                <a:effectLst>
                  <a:outerShdw blurRad="38100" dist="38100" dir="2700000" algn="tl">
                    <a:srgbClr val="000000">
                      <a:alpha val="43137"/>
                    </a:srgbClr>
                  </a:outerShdw>
                </a:effectLst>
                <a:latin typeface="ＭＳ ゴシック" pitchFamily="49" charset="-128"/>
                <a:ea typeface="ＭＳ ゴシック" pitchFamily="49" charset="-128"/>
                <a:cs typeface="+mj-cs"/>
              </a:rPr>
              <a:t>～人生を変えた様々な出会い</a:t>
            </a:r>
            <a:endParaRPr lang="ja-JP" altLang="en-US" sz="8000" b="1" cap="small" spc="-300" dirty="0">
              <a:solidFill>
                <a:srgbClr val="FFCCFF"/>
              </a:solidFill>
              <a:effectLst>
                <a:outerShdw blurRad="38100" dist="38100" dir="2700000" algn="tl">
                  <a:srgbClr val="000000">
                    <a:alpha val="43137"/>
                  </a:srgbClr>
                </a:outerShdw>
              </a:effectLst>
              <a:latin typeface="ＭＳ ゴシック" pitchFamily="49" charset="-128"/>
              <a:ea typeface="ＭＳ ゴシック" pitchFamily="49" charset="-128"/>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1+#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2000" fill="hold"/>
                                        <p:tgtEl>
                                          <p:spTgt spid="4"/>
                                        </p:tgtEl>
                                        <p:attrNameLst>
                                          <p:attrName>ppt_x</p:attrName>
                                        </p:attrNameLst>
                                      </p:cBhvr>
                                      <p:tavLst>
                                        <p:tav tm="0">
                                          <p:val>
                                            <p:strVal val="#ppt_x"/>
                                          </p:val>
                                        </p:tav>
                                        <p:tav tm="100000">
                                          <p:val>
                                            <p:strVal val="#ppt_x"/>
                                          </p:val>
                                        </p:tav>
                                      </p:tavLst>
                                    </p:anim>
                                    <p:anim calcmode="lin" valueType="num">
                                      <p:cBhvr additive="base">
                                        <p:cTn id="20"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27882" y="836713"/>
            <a:ext cx="7488237" cy="4105176"/>
          </a:xfrm>
        </p:spPr>
        <p:txBody>
          <a:bodyPr>
            <a:noAutofit/>
          </a:bodyPr>
          <a:lstStyle/>
          <a:p>
            <a:pPr algn="l" eaLnBrk="1" fontAlgn="auto" hangingPunct="1">
              <a:spcAft>
                <a:spcPts val="0"/>
              </a:spcAft>
              <a:defRPr/>
            </a:pPr>
            <a:r>
              <a:rPr lang="ja-JP" altLang="en-US" sz="8000" dirty="0" smtClean="0">
                <a:solidFill>
                  <a:schemeClr val="tx1"/>
                </a:solidFill>
                <a:latin typeface="ＭＳ ゴシック" pitchFamily="49" charset="-128"/>
                <a:ea typeface="ＭＳ ゴシック" pitchFamily="49" charset="-128"/>
              </a:rPr>
              <a:t>二日間にわたる</a:t>
            </a:r>
            <a:r>
              <a:rPr lang="en-US" altLang="ja-JP" sz="8000" dirty="0" smtClean="0">
                <a:solidFill>
                  <a:schemeClr val="tx1"/>
                </a:solidFill>
                <a:latin typeface="ＭＳ ゴシック" pitchFamily="49" charset="-128"/>
                <a:ea typeface="ＭＳ ゴシック" pitchFamily="49" charset="-128"/>
              </a:rPr>
              <a:t/>
            </a:r>
            <a:br>
              <a:rPr lang="en-US" altLang="ja-JP" sz="8000" dirty="0" smtClean="0">
                <a:solidFill>
                  <a:schemeClr val="tx1"/>
                </a:solidFill>
                <a:latin typeface="ＭＳ ゴシック" pitchFamily="49" charset="-128"/>
                <a:ea typeface="ＭＳ ゴシック" pitchFamily="49" charset="-128"/>
              </a:rPr>
            </a:br>
            <a:r>
              <a:rPr lang="ja-JP" altLang="en-US" sz="8000" dirty="0" smtClean="0">
                <a:solidFill>
                  <a:schemeClr val="tx1"/>
                </a:solidFill>
                <a:latin typeface="ＭＳ ゴシック" pitchFamily="49" charset="-128"/>
                <a:ea typeface="ＭＳ ゴシック" pitchFamily="49" charset="-128"/>
              </a:rPr>
              <a:t>大会の充実を</a:t>
            </a:r>
            <a:r>
              <a:rPr lang="en-US" altLang="ja-JP" sz="8000" dirty="0" smtClean="0">
                <a:solidFill>
                  <a:schemeClr val="tx1"/>
                </a:solidFill>
                <a:latin typeface="ＭＳ ゴシック" pitchFamily="49" charset="-128"/>
                <a:ea typeface="ＭＳ ゴシック" pitchFamily="49" charset="-128"/>
              </a:rPr>
              <a:t/>
            </a:r>
            <a:br>
              <a:rPr lang="en-US" altLang="ja-JP" sz="8000" dirty="0" smtClean="0">
                <a:solidFill>
                  <a:schemeClr val="tx1"/>
                </a:solidFill>
                <a:latin typeface="ＭＳ ゴシック" pitchFamily="49" charset="-128"/>
                <a:ea typeface="ＭＳ ゴシック" pitchFamily="49" charset="-128"/>
              </a:rPr>
            </a:br>
            <a:r>
              <a:rPr lang="ja-JP" altLang="en-US" sz="8000" dirty="0" smtClean="0">
                <a:solidFill>
                  <a:schemeClr val="tx1"/>
                </a:solidFill>
                <a:latin typeface="ＭＳ ゴシック" pitchFamily="49" charset="-128"/>
                <a:ea typeface="ＭＳ ゴシック" pitchFamily="49" charset="-128"/>
              </a:rPr>
              <a:t>目指して</a:t>
            </a:r>
            <a:endParaRPr lang="ja-JP" altLang="en-US" sz="8000" dirty="0">
              <a:solidFill>
                <a:schemeClr val="tx1"/>
              </a:solidFill>
              <a:latin typeface="ＭＳ ゴシック" pitchFamily="49" charset="-128"/>
              <a:ea typeface="ＭＳ ゴシック" pitchFamily="49" charset="-128"/>
            </a:endParaRPr>
          </a:p>
        </p:txBody>
      </p:sp>
      <p:sp>
        <p:nvSpPr>
          <p:cNvPr id="3" name="サブタイトル 2"/>
          <p:cNvSpPr>
            <a:spLocks noGrp="1"/>
          </p:cNvSpPr>
          <p:nvPr>
            <p:ph type="subTitle" idx="1"/>
          </p:nvPr>
        </p:nvSpPr>
        <p:spPr>
          <a:xfrm>
            <a:off x="2195513" y="5661025"/>
            <a:ext cx="6697662" cy="647700"/>
          </a:xfrm>
        </p:spPr>
        <p:txBody>
          <a:bodyPr>
            <a:normAutofit/>
          </a:bodyPr>
          <a:lstStyle/>
          <a:p>
            <a:pPr eaLnBrk="1" hangingPunct="1"/>
            <a:r>
              <a:rPr lang="ja-JP" altLang="en-US" sz="3600" dirty="0" smtClean="0">
                <a:solidFill>
                  <a:srgbClr val="FFFF99"/>
                </a:solidFill>
                <a:latin typeface="ＭＳ ゴシック" pitchFamily="49" charset="-128"/>
                <a:ea typeface="ＭＳ ゴシック" pitchFamily="49" charset="-128"/>
              </a:rPr>
              <a:t>ご清聴ありがとうございました</a:t>
            </a:r>
            <a:r>
              <a:rPr lang="ja-JP" altLang="en-US" sz="3600" dirty="0" smtClean="0">
                <a:solidFill>
                  <a:srgbClr val="FFFF99"/>
                </a:solidFill>
                <a:latin typeface="AR Pゴシック体S" pitchFamily="50" charset="-128"/>
                <a:ea typeface="AR Pゴシック体S" pitchFamily="50" charset="-128"/>
              </a:rPr>
              <a:t>。</a:t>
            </a:r>
          </a:p>
        </p:txBody>
      </p:sp>
      <p:sp>
        <p:nvSpPr>
          <p:cNvPr id="4" name="円/楕円 3"/>
          <p:cNvSpPr/>
          <p:nvPr/>
        </p:nvSpPr>
        <p:spPr>
          <a:xfrm>
            <a:off x="6732588" y="3789040"/>
            <a:ext cx="1727844" cy="1656085"/>
          </a:xfrm>
          <a:prstGeom prst="ellipse">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2800" b="1" spc="-150" dirty="0">
                <a:solidFill>
                  <a:schemeClr val="accent1">
                    <a:lumMod val="75000"/>
                  </a:schemeClr>
                </a:solidFill>
                <a:latin typeface="AR P丸ゴシック体E" pitchFamily="50" charset="-128"/>
                <a:ea typeface="AR P丸ゴシック体E" pitchFamily="50" charset="-128"/>
              </a:rPr>
              <a:t>終わり</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2"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ppt_x"/>
                                          </p:val>
                                        </p:tav>
                                        <p:tav tm="100000">
                                          <p:val>
                                            <p:strVal val="#ppt_x"/>
                                          </p:val>
                                        </p:tav>
                                      </p:tavLst>
                                    </p:anim>
                                    <p:anim calcmode="lin" valueType="num">
                                      <p:cBhvr additive="base">
                                        <p:cTn id="2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1664804"/>
            <a:ext cx="8352928" cy="3528392"/>
          </a:xfrm>
        </p:spPr>
        <p:txBody>
          <a:bodyPr>
            <a:noAutofit/>
          </a:bodyPr>
          <a:lstStyle/>
          <a:p>
            <a:pPr algn="ctr" eaLnBrk="1" fontAlgn="auto" hangingPunct="1">
              <a:spcAft>
                <a:spcPts val="0"/>
              </a:spcAft>
              <a:defRPr/>
            </a:pPr>
            <a:r>
              <a:rPr lang="ja-JP" altLang="en-US" sz="8000" smtClean="0">
                <a:solidFill>
                  <a:schemeClr val="tx1"/>
                </a:solidFill>
                <a:effectLst>
                  <a:outerShdw blurRad="38100" dist="38100" dir="2700000" algn="tl">
                    <a:srgbClr val="000000">
                      <a:alpha val="43137"/>
                    </a:srgbClr>
                  </a:outerShdw>
                </a:effectLst>
                <a:latin typeface="ＭＳ ゴシック" pitchFamily="49" charset="-128"/>
                <a:ea typeface="ＭＳ ゴシック" pitchFamily="49" charset="-128"/>
              </a:rPr>
              <a:t>大会主題について</a:t>
            </a:r>
            <a:r>
              <a:rPr lang="en-US" altLang="ja-JP" sz="8000" smtClean="0">
                <a:solidFill>
                  <a:srgbClr val="FFFFFF"/>
                </a:solidFill>
                <a:latin typeface="ＭＳ ゴシック" pitchFamily="49" charset="-128"/>
                <a:ea typeface="ＭＳ ゴシック" pitchFamily="49" charset="-128"/>
              </a:rPr>
              <a:t/>
            </a:r>
            <a:br>
              <a:rPr lang="en-US" altLang="ja-JP" sz="8000" smtClean="0">
                <a:solidFill>
                  <a:srgbClr val="FFFFFF"/>
                </a:solidFill>
                <a:latin typeface="ＭＳ ゴシック" pitchFamily="49" charset="-128"/>
                <a:ea typeface="ＭＳ ゴシック" pitchFamily="49" charset="-128"/>
              </a:rPr>
            </a:br>
            <a:r>
              <a:rPr lang="ja-JP" altLang="en-US" sz="8000" smtClean="0">
                <a:solidFill>
                  <a:srgbClr val="FFFFFF"/>
                </a:solidFill>
                <a:latin typeface="ＭＳ ゴシック" pitchFamily="49" charset="-128"/>
                <a:ea typeface="ＭＳ ゴシック" pitchFamily="49" charset="-128"/>
              </a:rPr>
              <a:t>　</a:t>
            </a:r>
            <a:endParaRPr lang="ja-JP" altLang="en-US" sz="8000" dirty="0">
              <a:solidFill>
                <a:srgbClr val="FFFFFF"/>
              </a:solidFill>
              <a:latin typeface="ＭＳ ゴシック" pitchFamily="49" charset="-128"/>
              <a:ea typeface="ＭＳ ゴシック" pitchFamily="49" charset="-128"/>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15900" y="5373216"/>
            <a:ext cx="8712200" cy="1081087"/>
          </a:xfrm>
          <a:prstGeom prst="rect">
            <a:avLst/>
          </a:prstGeom>
        </p:spPr>
        <p:txBody>
          <a:bodyPr anchor="b"/>
          <a:lstStyle/>
          <a:p>
            <a:pPr algn="ctr" eaLnBrk="1" fontAlgn="auto" hangingPunct="1">
              <a:spcAft>
                <a:spcPts val="0"/>
              </a:spcAft>
              <a:defRPr/>
            </a:pPr>
            <a:r>
              <a:rPr lang="ja-JP" altLang="en-US" sz="7200" b="1" cap="small" dirty="0">
                <a:solidFill>
                  <a:schemeClr val="tx2"/>
                </a:solidFill>
                <a:latin typeface="ＭＳ ゴシック" pitchFamily="49" charset="-128"/>
                <a:ea typeface="ＭＳ ゴシック" pitchFamily="49" charset="-128"/>
                <a:cs typeface="+mj-cs"/>
              </a:rPr>
              <a:t>東日本大震災</a:t>
            </a:r>
          </a:p>
        </p:txBody>
      </p:sp>
      <p:sp>
        <p:nvSpPr>
          <p:cNvPr id="5" name="タイトル 1"/>
          <p:cNvSpPr txBox="1">
            <a:spLocks/>
          </p:cNvSpPr>
          <p:nvPr/>
        </p:nvSpPr>
        <p:spPr>
          <a:xfrm>
            <a:off x="179512" y="548680"/>
            <a:ext cx="8785225" cy="1224682"/>
          </a:xfrm>
          <a:prstGeom prst="rect">
            <a:avLst/>
          </a:prstGeom>
        </p:spPr>
        <p:txBody>
          <a:bodyPr anchor="b"/>
          <a:lstStyle/>
          <a:p>
            <a:pPr algn="ctr" eaLnBrk="1" fontAlgn="auto" hangingPunct="1">
              <a:spcAft>
                <a:spcPts val="0"/>
              </a:spcAft>
              <a:defRPr/>
            </a:pPr>
            <a:r>
              <a:rPr lang="ja-JP" altLang="en-US" sz="5400" b="1" cap="small" dirty="0" smtClean="0">
                <a:solidFill>
                  <a:schemeClr val="tx1">
                    <a:lumMod val="95000"/>
                  </a:schemeClr>
                </a:solidFill>
                <a:latin typeface="ＭＳ ゴシック" pitchFamily="49" charset="-128"/>
                <a:ea typeface="ＭＳ ゴシック" pitchFamily="49" charset="-128"/>
                <a:cs typeface="+mj-cs"/>
              </a:rPr>
              <a:t>グローバル化</a:t>
            </a:r>
            <a:endParaRPr lang="en-US" altLang="ja-JP" sz="5400" b="1" cap="small" dirty="0" smtClean="0">
              <a:solidFill>
                <a:schemeClr val="tx1">
                  <a:lumMod val="95000"/>
                </a:schemeClr>
              </a:solidFill>
              <a:latin typeface="ＭＳ ゴシック" pitchFamily="49" charset="-128"/>
              <a:ea typeface="ＭＳ ゴシック" pitchFamily="49" charset="-128"/>
              <a:cs typeface="+mj-cs"/>
            </a:endParaRPr>
          </a:p>
          <a:p>
            <a:pPr algn="ctr" eaLnBrk="1" fontAlgn="auto" hangingPunct="1">
              <a:spcAft>
                <a:spcPts val="0"/>
              </a:spcAft>
              <a:defRPr/>
            </a:pPr>
            <a:r>
              <a:rPr lang="ja-JP" altLang="en-US" sz="5400" b="1" cap="small" dirty="0" smtClean="0">
                <a:solidFill>
                  <a:schemeClr val="tx1">
                    <a:lumMod val="95000"/>
                  </a:schemeClr>
                </a:solidFill>
                <a:latin typeface="ＭＳ ゴシック" pitchFamily="49" charset="-128"/>
                <a:ea typeface="ＭＳ ゴシック" pitchFamily="49" charset="-128"/>
                <a:cs typeface="+mj-cs"/>
              </a:rPr>
              <a:t>世界的構造転換</a:t>
            </a:r>
            <a:endParaRPr lang="ja-JP" altLang="en-US" sz="5400" b="1" cap="small" dirty="0">
              <a:solidFill>
                <a:schemeClr val="tx1">
                  <a:lumMod val="95000"/>
                </a:schemeClr>
              </a:solidFill>
              <a:latin typeface="ＭＳ ゴシック" pitchFamily="49" charset="-128"/>
              <a:ea typeface="ＭＳ ゴシック" pitchFamily="49" charset="-128"/>
              <a:cs typeface="+mj-cs"/>
            </a:endParaRPr>
          </a:p>
        </p:txBody>
      </p:sp>
      <p:sp>
        <p:nvSpPr>
          <p:cNvPr id="6" name="タイトル 1"/>
          <p:cNvSpPr txBox="1">
            <a:spLocks/>
          </p:cNvSpPr>
          <p:nvPr/>
        </p:nvSpPr>
        <p:spPr>
          <a:xfrm>
            <a:off x="125413" y="2420938"/>
            <a:ext cx="8893175" cy="2016125"/>
          </a:xfrm>
          <a:prstGeom prst="rect">
            <a:avLst/>
          </a:prstGeom>
        </p:spPr>
        <p:txBody>
          <a:bodyPr anchor="b"/>
          <a:lstStyle/>
          <a:p>
            <a:pPr eaLnBrk="1" fontAlgn="auto" hangingPunct="1">
              <a:spcAft>
                <a:spcPts val="0"/>
              </a:spcAft>
              <a:defRPr/>
            </a:pPr>
            <a:r>
              <a:rPr lang="ja-JP" altLang="en-US" sz="6600" b="1" cap="small" dirty="0">
                <a:latin typeface="ＭＳ ゴシック" pitchFamily="49" charset="-128"/>
                <a:ea typeface="ＭＳ ゴシック" pitchFamily="49" charset="-128"/>
                <a:cs typeface="+mj-cs"/>
              </a:rPr>
              <a:t>・産業空洞化</a:t>
            </a:r>
            <a:endParaRPr lang="en-US" altLang="ja-JP" sz="6600" b="1" cap="small" dirty="0">
              <a:latin typeface="ＭＳ ゴシック" pitchFamily="49" charset="-128"/>
              <a:ea typeface="ＭＳ ゴシック" pitchFamily="49" charset="-128"/>
              <a:cs typeface="+mj-cs"/>
            </a:endParaRPr>
          </a:p>
          <a:p>
            <a:pPr eaLnBrk="1" fontAlgn="auto" hangingPunct="1">
              <a:spcAft>
                <a:spcPts val="0"/>
              </a:spcAft>
              <a:defRPr/>
            </a:pPr>
            <a:r>
              <a:rPr lang="ja-JP" altLang="en-US" sz="6600" b="1" cap="small" dirty="0">
                <a:latin typeface="ＭＳ ゴシック" pitchFamily="49" charset="-128"/>
                <a:ea typeface="ＭＳ ゴシック" pitchFamily="49" charset="-128"/>
                <a:cs typeface="+mj-cs"/>
              </a:rPr>
              <a:t>・生産年齢人口の減少</a:t>
            </a:r>
          </a:p>
        </p:txBody>
      </p:sp>
      <p:sp>
        <p:nvSpPr>
          <p:cNvPr id="7" name="下矢印 6"/>
          <p:cNvSpPr/>
          <p:nvPr/>
        </p:nvSpPr>
        <p:spPr>
          <a:xfrm>
            <a:off x="4067944" y="1844824"/>
            <a:ext cx="935038" cy="576263"/>
          </a:xfrm>
          <a:prstGeom prst="down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p>
        </p:txBody>
      </p:sp>
      <p:sp>
        <p:nvSpPr>
          <p:cNvPr id="8" name="下矢印 7"/>
          <p:cNvSpPr/>
          <p:nvPr/>
        </p:nvSpPr>
        <p:spPr>
          <a:xfrm flipV="1">
            <a:off x="4104481" y="4797152"/>
            <a:ext cx="935038" cy="576262"/>
          </a:xfrm>
          <a:prstGeom prst="downArrow">
            <a:avLst>
              <a:gd name="adj1" fmla="val 50000"/>
              <a:gd name="adj2" fmla="val 51620"/>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p>
        </p:txBody>
      </p:sp>
      <p:sp>
        <p:nvSpPr>
          <p:cNvPr id="11" name="タイトル 1"/>
          <p:cNvSpPr txBox="1">
            <a:spLocks/>
          </p:cNvSpPr>
          <p:nvPr/>
        </p:nvSpPr>
        <p:spPr>
          <a:xfrm>
            <a:off x="5436096" y="2636912"/>
            <a:ext cx="3456384" cy="649039"/>
          </a:xfrm>
          <a:prstGeom prst="rect">
            <a:avLst/>
          </a:prstGeom>
        </p:spPr>
        <p:txBody>
          <a:bodyPr anchor="b"/>
          <a:lstStyle/>
          <a:p>
            <a:pPr algn="ctr" eaLnBrk="1" fontAlgn="auto" hangingPunct="1">
              <a:spcAft>
                <a:spcPts val="0"/>
              </a:spcAft>
              <a:defRPr/>
            </a:pPr>
            <a:r>
              <a:rPr lang="ja-JP" altLang="en-US" sz="4800" b="1" cap="small" dirty="0">
                <a:solidFill>
                  <a:srgbClr val="FFFF00"/>
                </a:solidFill>
                <a:latin typeface="ＭＳ ゴシック" pitchFamily="49" charset="-128"/>
                <a:ea typeface="ＭＳ ゴシック" pitchFamily="49" charset="-128"/>
                <a:cs typeface="+mj-cs"/>
              </a:rPr>
              <a:t>加速化</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0-#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diamond(in)">
                                      <p:cBhvr>
                                        <p:cTn id="33"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animBg="1"/>
      <p:bldP spid="8" grpId="0" animBg="1"/>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15900" y="5372249"/>
            <a:ext cx="8712200" cy="1081087"/>
          </a:xfrm>
          <a:prstGeom prst="rect">
            <a:avLst/>
          </a:prstGeom>
        </p:spPr>
        <p:txBody>
          <a:bodyPr anchor="b"/>
          <a:lstStyle/>
          <a:p>
            <a:pPr algn="ctr" eaLnBrk="1" fontAlgn="auto" hangingPunct="1">
              <a:spcAft>
                <a:spcPts val="0"/>
              </a:spcAft>
              <a:defRPr/>
            </a:pPr>
            <a:r>
              <a:rPr lang="ja-JP" altLang="en-US" sz="7200" b="1" cap="small" dirty="0">
                <a:effectLst>
                  <a:outerShdw blurRad="38100" dist="38100" dir="2700000" algn="tl">
                    <a:srgbClr val="000000">
                      <a:alpha val="43137"/>
                    </a:srgbClr>
                  </a:outerShdw>
                </a:effectLst>
                <a:latin typeface="ＭＳ ゴシック" pitchFamily="49" charset="-128"/>
                <a:ea typeface="ＭＳ ゴシック" pitchFamily="49" charset="-128"/>
                <a:cs typeface="+mj-cs"/>
              </a:rPr>
              <a:t>教育再生実行会議</a:t>
            </a:r>
          </a:p>
        </p:txBody>
      </p:sp>
      <p:sp>
        <p:nvSpPr>
          <p:cNvPr id="5" name="タイトル 1"/>
          <p:cNvSpPr txBox="1">
            <a:spLocks/>
          </p:cNvSpPr>
          <p:nvPr/>
        </p:nvSpPr>
        <p:spPr>
          <a:xfrm>
            <a:off x="179388" y="229353"/>
            <a:ext cx="8785225" cy="1081088"/>
          </a:xfrm>
          <a:prstGeom prst="rect">
            <a:avLst/>
          </a:prstGeom>
        </p:spPr>
        <p:txBody>
          <a:bodyPr anchor="b"/>
          <a:lstStyle/>
          <a:p>
            <a:pPr algn="ctr" eaLnBrk="1" fontAlgn="auto" hangingPunct="1">
              <a:spcAft>
                <a:spcPts val="0"/>
              </a:spcAft>
              <a:defRPr/>
            </a:pPr>
            <a:r>
              <a:rPr lang="ja-JP" altLang="en-US" sz="6000" b="1" cap="small" dirty="0">
                <a:latin typeface="ＭＳ ゴシック" pitchFamily="49" charset="-128"/>
                <a:ea typeface="ＭＳ ゴシック" pitchFamily="49" charset="-128"/>
                <a:cs typeface="+mj-cs"/>
              </a:rPr>
              <a:t>第２期教育</a:t>
            </a:r>
            <a:r>
              <a:rPr lang="ja-JP" altLang="en-US" sz="6000" b="1" cap="small" dirty="0" smtClean="0">
                <a:latin typeface="ＭＳ ゴシック" pitchFamily="49" charset="-128"/>
                <a:ea typeface="ＭＳ ゴシック" pitchFamily="49" charset="-128"/>
                <a:cs typeface="+mj-cs"/>
              </a:rPr>
              <a:t>振興基本計画</a:t>
            </a:r>
            <a:endParaRPr lang="ja-JP" altLang="en-US" sz="6000" b="1" cap="small" dirty="0">
              <a:latin typeface="ＭＳ ゴシック" pitchFamily="49" charset="-128"/>
              <a:ea typeface="ＭＳ ゴシック" pitchFamily="49" charset="-128"/>
              <a:cs typeface="+mj-cs"/>
            </a:endParaRPr>
          </a:p>
        </p:txBody>
      </p:sp>
      <p:sp>
        <p:nvSpPr>
          <p:cNvPr id="6" name="タイトル 1"/>
          <p:cNvSpPr txBox="1">
            <a:spLocks/>
          </p:cNvSpPr>
          <p:nvPr/>
        </p:nvSpPr>
        <p:spPr>
          <a:xfrm>
            <a:off x="250825" y="1916832"/>
            <a:ext cx="8569647" cy="2520280"/>
          </a:xfrm>
          <a:prstGeom prst="rect">
            <a:avLst/>
          </a:prstGeom>
        </p:spPr>
        <p:txBody>
          <a:bodyPr anchor="b"/>
          <a:lstStyle/>
          <a:p>
            <a:pPr algn="ctr" eaLnBrk="1" fontAlgn="auto" hangingPunct="1">
              <a:spcAft>
                <a:spcPts val="0"/>
              </a:spcAft>
              <a:defRPr/>
            </a:pPr>
            <a:r>
              <a:rPr lang="ja-JP" altLang="en-US" sz="5400" b="1" cap="small" dirty="0" smtClean="0">
                <a:solidFill>
                  <a:srgbClr val="FF99FF"/>
                </a:solidFill>
                <a:latin typeface="ＭＳ ゴシック" pitchFamily="49" charset="-128"/>
                <a:ea typeface="ＭＳ ゴシック" pitchFamily="49" charset="-128"/>
                <a:cs typeface="+mj-cs"/>
              </a:rPr>
              <a:t>新た</a:t>
            </a:r>
            <a:r>
              <a:rPr lang="ja-JP" altLang="en-US" sz="5400" b="1" cap="small" dirty="0">
                <a:solidFill>
                  <a:srgbClr val="FF99FF"/>
                </a:solidFill>
                <a:latin typeface="ＭＳ ゴシック" pitchFamily="49" charset="-128"/>
                <a:ea typeface="ＭＳ ゴシック" pitchFamily="49" charset="-128"/>
                <a:cs typeface="+mj-cs"/>
              </a:rPr>
              <a:t>な</a:t>
            </a:r>
            <a:r>
              <a:rPr lang="ja-JP" altLang="en-US" sz="5400" b="1" cap="small" dirty="0" smtClean="0">
                <a:solidFill>
                  <a:srgbClr val="FF99FF"/>
                </a:solidFill>
                <a:latin typeface="ＭＳ ゴシック" pitchFamily="49" charset="-128"/>
                <a:ea typeface="ＭＳ ゴシック" pitchFamily="49" charset="-128"/>
                <a:cs typeface="+mj-cs"/>
              </a:rPr>
              <a:t>時代の要請</a:t>
            </a:r>
            <a:endParaRPr lang="en-US" altLang="ja-JP" sz="5400" b="1" cap="small" dirty="0" smtClean="0">
              <a:solidFill>
                <a:srgbClr val="FF99FF"/>
              </a:solidFill>
              <a:latin typeface="ＭＳ ゴシック" pitchFamily="49" charset="-128"/>
              <a:ea typeface="ＭＳ ゴシック" pitchFamily="49" charset="-128"/>
              <a:cs typeface="+mj-cs"/>
            </a:endParaRPr>
          </a:p>
          <a:p>
            <a:pPr eaLnBrk="1" fontAlgn="auto" hangingPunct="1">
              <a:spcAft>
                <a:spcPts val="0"/>
              </a:spcAft>
              <a:defRPr/>
            </a:pPr>
            <a:r>
              <a:rPr lang="ja-JP" altLang="en-US" sz="4800" b="1" cap="small" dirty="0" smtClean="0">
                <a:solidFill>
                  <a:srgbClr val="FFFF99"/>
                </a:solidFill>
                <a:latin typeface="ＭＳ ゴシック" pitchFamily="49" charset="-128"/>
                <a:ea typeface="ＭＳ ゴシック" pitchFamily="49" charset="-128"/>
                <a:cs typeface="+mj-cs"/>
              </a:rPr>
              <a:t>・道徳</a:t>
            </a:r>
            <a:r>
              <a:rPr lang="en-US" altLang="ja-JP" sz="4800" b="1" cap="small" dirty="0" smtClean="0">
                <a:solidFill>
                  <a:srgbClr val="FFFF99"/>
                </a:solidFill>
                <a:latin typeface="ＭＳ ゴシック" pitchFamily="49" charset="-128"/>
                <a:ea typeface="ＭＳ ゴシック" pitchFamily="49" charset="-128"/>
                <a:cs typeface="+mj-cs"/>
              </a:rPr>
              <a:t>,</a:t>
            </a:r>
            <a:r>
              <a:rPr lang="ja-JP" altLang="en-US" sz="4800" b="1" cap="small" dirty="0" smtClean="0">
                <a:solidFill>
                  <a:srgbClr val="FFFF99"/>
                </a:solidFill>
                <a:latin typeface="ＭＳ ゴシック" pitchFamily="49" charset="-128"/>
                <a:ea typeface="ＭＳ ゴシック" pitchFamily="49" charset="-128"/>
                <a:cs typeface="+mj-cs"/>
              </a:rPr>
              <a:t>小学校英語の教科化</a:t>
            </a:r>
            <a:endParaRPr lang="en-US" altLang="ja-JP" sz="4800" b="1" cap="small" dirty="0" smtClean="0">
              <a:solidFill>
                <a:srgbClr val="FFFF99"/>
              </a:solidFill>
              <a:latin typeface="ＭＳ ゴシック" pitchFamily="49" charset="-128"/>
              <a:ea typeface="ＭＳ ゴシック" pitchFamily="49" charset="-128"/>
              <a:cs typeface="+mj-cs"/>
            </a:endParaRPr>
          </a:p>
          <a:p>
            <a:pPr eaLnBrk="1" fontAlgn="auto" hangingPunct="1">
              <a:spcAft>
                <a:spcPts val="0"/>
              </a:spcAft>
              <a:defRPr/>
            </a:pPr>
            <a:r>
              <a:rPr lang="ja-JP" altLang="en-US" sz="4800" b="1" cap="small" dirty="0" smtClean="0">
                <a:solidFill>
                  <a:srgbClr val="FFFF99"/>
                </a:solidFill>
                <a:latin typeface="ＭＳ ゴシック" pitchFamily="49" charset="-128"/>
                <a:ea typeface="ＭＳ ゴシック" pitchFamily="49" charset="-128"/>
                <a:cs typeface="+mj-cs"/>
              </a:rPr>
              <a:t>・小中一貫校の制度化　</a:t>
            </a:r>
            <a:r>
              <a:rPr lang="ja-JP" altLang="en-US" sz="3600" b="1" cap="small" dirty="0" smtClean="0">
                <a:solidFill>
                  <a:srgbClr val="FFFF99"/>
                </a:solidFill>
                <a:latin typeface="ＭＳ ゴシック" pitchFamily="49" charset="-128"/>
                <a:ea typeface="ＭＳ ゴシック" pitchFamily="49" charset="-128"/>
                <a:cs typeface="+mj-cs"/>
              </a:rPr>
              <a:t>など</a:t>
            </a:r>
            <a:endParaRPr lang="en-US" altLang="ja-JP" sz="4800" b="1" cap="small" dirty="0">
              <a:solidFill>
                <a:srgbClr val="FFFF99"/>
              </a:solidFill>
              <a:latin typeface="ＭＳ ゴシック" pitchFamily="49" charset="-128"/>
              <a:ea typeface="ＭＳ ゴシック" pitchFamily="49" charset="-128"/>
              <a:cs typeface="+mj-cs"/>
            </a:endParaRPr>
          </a:p>
        </p:txBody>
      </p:sp>
      <p:sp>
        <p:nvSpPr>
          <p:cNvPr id="7" name="下矢印 6"/>
          <p:cNvSpPr/>
          <p:nvPr/>
        </p:nvSpPr>
        <p:spPr>
          <a:xfrm>
            <a:off x="4104481" y="1332280"/>
            <a:ext cx="935038" cy="576263"/>
          </a:xfrm>
          <a:prstGeom prst="down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p>
        </p:txBody>
      </p:sp>
      <p:sp>
        <p:nvSpPr>
          <p:cNvPr id="8" name="下矢印 7"/>
          <p:cNvSpPr/>
          <p:nvPr/>
        </p:nvSpPr>
        <p:spPr>
          <a:xfrm flipV="1">
            <a:off x="4104481" y="4572640"/>
            <a:ext cx="935038" cy="576262"/>
          </a:xfrm>
          <a:prstGeom prst="downArrow">
            <a:avLst>
              <a:gd name="adj1" fmla="val 50000"/>
              <a:gd name="adj2" fmla="val 51620"/>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1"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par>
                                <p:cTn id="9" presetID="2" presetClass="entr" presetSubtype="1" fill="hold" grpId="1"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par>
                                <p:cTn id="19" presetID="2" presetClass="entr" presetSubtype="4" fill="hold" grpId="1"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P spid="5" grpId="1"/>
      <p:bldP spid="6" grpId="0"/>
      <p:bldP spid="7" grpId="1" animBg="1"/>
      <p:bldP spid="8"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19572" y="2348880"/>
            <a:ext cx="7704857" cy="1944216"/>
          </a:xfrm>
        </p:spPr>
        <p:txBody>
          <a:bodyPr>
            <a:noAutofit/>
          </a:bodyPr>
          <a:lstStyle/>
          <a:p>
            <a:pPr algn="ctr" eaLnBrk="1" fontAlgn="auto" hangingPunct="1">
              <a:spcAft>
                <a:spcPts val="0"/>
              </a:spcAft>
              <a:defRPr/>
            </a:pPr>
            <a:r>
              <a:rPr lang="ja-JP" altLang="en-US" sz="5400" dirty="0" smtClean="0">
                <a:solidFill>
                  <a:srgbClr val="FFFF99"/>
                </a:solidFill>
                <a:latin typeface="ＭＳ ゴシック" pitchFamily="49" charset="-128"/>
                <a:ea typeface="ＭＳ ゴシック" pitchFamily="49" charset="-128"/>
              </a:rPr>
              <a:t>自主的な社会参画</a:t>
            </a:r>
            <a:r>
              <a:rPr lang="en-US" altLang="ja-JP" sz="5400" dirty="0" smtClean="0">
                <a:solidFill>
                  <a:srgbClr val="FFFF99"/>
                </a:solidFill>
                <a:latin typeface="ＭＳ ゴシック" pitchFamily="49" charset="-128"/>
                <a:ea typeface="ＭＳ ゴシック" pitchFamily="49" charset="-128"/>
              </a:rPr>
              <a:t/>
            </a:r>
            <a:br>
              <a:rPr lang="en-US" altLang="ja-JP" sz="5400" dirty="0" smtClean="0">
                <a:solidFill>
                  <a:srgbClr val="FFFF99"/>
                </a:solidFill>
                <a:latin typeface="ＭＳ ゴシック" pitchFamily="49" charset="-128"/>
                <a:ea typeface="ＭＳ ゴシック" pitchFamily="49" charset="-128"/>
              </a:rPr>
            </a:br>
            <a:r>
              <a:rPr lang="ja-JP" altLang="en-US" sz="5400" dirty="0" smtClean="0">
                <a:solidFill>
                  <a:srgbClr val="FFFF99"/>
                </a:solidFill>
                <a:latin typeface="ＭＳ ゴシック" pitchFamily="49" charset="-128"/>
                <a:ea typeface="ＭＳ ゴシック" pitchFamily="49" charset="-128"/>
              </a:rPr>
              <a:t>相互の支え合い</a:t>
            </a:r>
            <a:endParaRPr lang="ja-JP" altLang="en-US" sz="5400" dirty="0">
              <a:solidFill>
                <a:srgbClr val="FFFF99"/>
              </a:solidFill>
              <a:latin typeface="ＭＳ ゴシック" pitchFamily="49" charset="-128"/>
              <a:ea typeface="ＭＳ ゴシック" pitchFamily="49" charset="-128"/>
            </a:endParaRPr>
          </a:p>
        </p:txBody>
      </p:sp>
      <p:sp>
        <p:nvSpPr>
          <p:cNvPr id="3" name="サブタイトル 2"/>
          <p:cNvSpPr>
            <a:spLocks noGrp="1"/>
          </p:cNvSpPr>
          <p:nvPr>
            <p:ph type="subTitle" idx="1"/>
          </p:nvPr>
        </p:nvSpPr>
        <p:spPr>
          <a:xfrm>
            <a:off x="431540" y="332656"/>
            <a:ext cx="8280920" cy="1944216"/>
          </a:xfrm>
        </p:spPr>
        <p:txBody>
          <a:bodyPr anchor="ctr">
            <a:noAutofit/>
          </a:bodyPr>
          <a:lstStyle/>
          <a:p>
            <a:pPr algn="ctr" eaLnBrk="1" hangingPunct="1"/>
            <a:r>
              <a:rPr lang="ja-JP" altLang="en-US" sz="4800" dirty="0" smtClean="0">
                <a:solidFill>
                  <a:srgbClr val="FF99FF"/>
                </a:solidFill>
                <a:latin typeface="ＭＳ ゴシック" pitchFamily="49" charset="-128"/>
                <a:ea typeface="ＭＳ ゴシック" pitchFamily="49" charset="-128"/>
              </a:rPr>
              <a:t>時代を生き抜く子どもたちに</a:t>
            </a:r>
            <a:endParaRPr lang="en-US" altLang="ja-JP" sz="4800" dirty="0" smtClean="0">
              <a:solidFill>
                <a:srgbClr val="FF99FF"/>
              </a:solidFill>
              <a:latin typeface="ＭＳ ゴシック" pitchFamily="49" charset="-128"/>
              <a:ea typeface="ＭＳ ゴシック" pitchFamily="49" charset="-128"/>
            </a:endParaRPr>
          </a:p>
          <a:p>
            <a:pPr algn="ctr" eaLnBrk="1" hangingPunct="1"/>
            <a:r>
              <a:rPr lang="ja-JP" altLang="en-US" sz="4800" dirty="0" smtClean="0">
                <a:solidFill>
                  <a:srgbClr val="FF99FF"/>
                </a:solidFill>
                <a:latin typeface="ＭＳ ゴシック" pitchFamily="49" charset="-128"/>
                <a:ea typeface="ＭＳ ゴシック" pitchFamily="49" charset="-128"/>
              </a:rPr>
              <a:t>必要な力</a:t>
            </a:r>
          </a:p>
        </p:txBody>
      </p:sp>
      <p:sp>
        <p:nvSpPr>
          <p:cNvPr id="4" name="タイトル 1"/>
          <p:cNvSpPr txBox="1">
            <a:spLocks/>
          </p:cNvSpPr>
          <p:nvPr/>
        </p:nvSpPr>
        <p:spPr>
          <a:xfrm>
            <a:off x="737481" y="4365104"/>
            <a:ext cx="7669039" cy="1880220"/>
          </a:xfrm>
          <a:prstGeom prst="rect">
            <a:avLst/>
          </a:prstGeom>
        </p:spPr>
        <p:txBody>
          <a:bodyPr anchor="b"/>
          <a:lstStyle/>
          <a:p>
            <a:pPr algn="ctr" eaLnBrk="1" fontAlgn="auto" hangingPunct="1">
              <a:spcAft>
                <a:spcPts val="0"/>
              </a:spcAft>
              <a:defRPr/>
            </a:pPr>
            <a:r>
              <a:rPr lang="ja-JP" altLang="en-US" sz="5400" b="1" cap="small" dirty="0" smtClean="0">
                <a:solidFill>
                  <a:srgbClr val="FFFF99"/>
                </a:solidFill>
                <a:effectLst>
                  <a:outerShdw blurRad="38100" dist="38100" dir="2700000" algn="tl">
                    <a:srgbClr val="000000">
                      <a:alpha val="43137"/>
                    </a:srgbClr>
                  </a:outerShdw>
                </a:effectLst>
                <a:latin typeface="ＭＳ ゴシック" pitchFamily="49" charset="-128"/>
                <a:ea typeface="ＭＳ ゴシック" pitchFamily="49" charset="-128"/>
                <a:cs typeface="+mj-cs"/>
              </a:rPr>
              <a:t>持続</a:t>
            </a:r>
            <a:r>
              <a:rPr lang="ja-JP" altLang="en-US" sz="5400" b="1" cap="small" dirty="0">
                <a:solidFill>
                  <a:srgbClr val="FFFF99"/>
                </a:solidFill>
                <a:effectLst>
                  <a:outerShdw blurRad="38100" dist="38100" dir="2700000" algn="tl">
                    <a:srgbClr val="000000">
                      <a:alpha val="43137"/>
                    </a:srgbClr>
                  </a:outerShdw>
                </a:effectLst>
                <a:latin typeface="ＭＳ ゴシック" pitchFamily="49" charset="-128"/>
                <a:ea typeface="ＭＳ ゴシック" pitchFamily="49" charset="-128"/>
                <a:cs typeface="+mj-cs"/>
              </a:rPr>
              <a:t>可能な社会</a:t>
            </a:r>
            <a:r>
              <a:rPr lang="ja-JP" altLang="en-US" sz="5400" b="1" cap="small" dirty="0" smtClean="0">
                <a:solidFill>
                  <a:srgbClr val="FFFF99"/>
                </a:solidFill>
                <a:effectLst>
                  <a:outerShdw blurRad="38100" dist="38100" dir="2700000" algn="tl">
                    <a:srgbClr val="000000">
                      <a:alpha val="43137"/>
                    </a:srgbClr>
                  </a:outerShdw>
                </a:effectLst>
                <a:latin typeface="ＭＳ ゴシック" pitchFamily="49" charset="-128"/>
                <a:ea typeface="ＭＳ ゴシック" pitchFamily="49" charset="-128"/>
                <a:cs typeface="+mj-cs"/>
              </a:rPr>
              <a:t>の</a:t>
            </a:r>
            <a:endParaRPr lang="en-US" altLang="ja-JP" sz="5400" b="1" cap="small" dirty="0" smtClean="0">
              <a:solidFill>
                <a:srgbClr val="FFFF99"/>
              </a:solidFill>
              <a:effectLst>
                <a:outerShdw blurRad="38100" dist="38100" dir="2700000" algn="tl">
                  <a:srgbClr val="000000">
                    <a:alpha val="43137"/>
                  </a:srgbClr>
                </a:outerShdw>
              </a:effectLst>
              <a:latin typeface="ＭＳ ゴシック" pitchFamily="49" charset="-128"/>
              <a:ea typeface="ＭＳ ゴシック" pitchFamily="49" charset="-128"/>
              <a:cs typeface="+mj-cs"/>
            </a:endParaRPr>
          </a:p>
          <a:p>
            <a:pPr algn="ctr" eaLnBrk="1" fontAlgn="auto" hangingPunct="1">
              <a:spcAft>
                <a:spcPts val="0"/>
              </a:spcAft>
              <a:defRPr/>
            </a:pPr>
            <a:r>
              <a:rPr lang="ja-JP" altLang="en-US" sz="5400" b="1" cap="small" dirty="0" smtClean="0">
                <a:solidFill>
                  <a:srgbClr val="FFFF99"/>
                </a:solidFill>
                <a:effectLst>
                  <a:outerShdw blurRad="38100" dist="38100" dir="2700000" algn="tl">
                    <a:srgbClr val="000000">
                      <a:alpha val="43137"/>
                    </a:srgbClr>
                  </a:outerShdw>
                </a:effectLst>
                <a:latin typeface="ＭＳ ゴシック" pitchFamily="49" charset="-128"/>
                <a:ea typeface="ＭＳ ゴシック" pitchFamily="49" charset="-128"/>
                <a:cs typeface="+mj-cs"/>
              </a:rPr>
              <a:t>一員</a:t>
            </a:r>
            <a:r>
              <a:rPr lang="ja-JP" altLang="en-US" sz="5400" b="1" cap="small" dirty="0">
                <a:solidFill>
                  <a:srgbClr val="FFFF99"/>
                </a:solidFill>
                <a:effectLst>
                  <a:outerShdw blurRad="38100" dist="38100" dir="2700000" algn="tl">
                    <a:srgbClr val="000000">
                      <a:alpha val="43137"/>
                    </a:srgbClr>
                  </a:outerShdw>
                </a:effectLst>
                <a:latin typeface="ＭＳ ゴシック" pitchFamily="49" charset="-128"/>
                <a:ea typeface="ＭＳ ゴシック" pitchFamily="49" charset="-128"/>
                <a:cs typeface="+mj-cs"/>
              </a:rPr>
              <a:t>としての役割</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1+#ppt_w/2"/>
                                          </p:val>
                                        </p:tav>
                                        <p:tav tm="100000">
                                          <p:val>
                                            <p:strVal val="#ppt_x"/>
                                          </p:val>
                                        </p:tav>
                                      </p:tavLst>
                                    </p:anim>
                                    <p:anim calcmode="lin" valueType="num">
                                      <p:cBhvr additive="base">
                                        <p:cTn id="16"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1+#ppt_w/2"/>
                                          </p:val>
                                        </p:tav>
                                        <p:tav tm="100000">
                                          <p:val>
                                            <p:strVal val="#ppt_x"/>
                                          </p:val>
                                        </p:tav>
                                      </p:tavLst>
                                    </p:anim>
                                    <p:anim calcmode="lin" valueType="num">
                                      <p:cBhvr additive="base">
                                        <p:cTn id="22"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1124744"/>
            <a:ext cx="8424936" cy="4824536"/>
          </a:xfrm>
        </p:spPr>
        <p:txBody>
          <a:bodyPr>
            <a:noAutofit/>
          </a:bodyPr>
          <a:lstStyle/>
          <a:p>
            <a:pPr algn="l" eaLnBrk="1" fontAlgn="auto" hangingPunct="1">
              <a:spcAft>
                <a:spcPts val="0"/>
              </a:spcAft>
              <a:defRPr/>
            </a:pPr>
            <a:r>
              <a:rPr lang="ja-JP" altLang="en-US" sz="5400" spc="-300" dirty="0" smtClean="0">
                <a:solidFill>
                  <a:srgbClr val="FFFF00"/>
                </a:solidFill>
                <a:latin typeface="ＭＳ ゴシック" pitchFamily="49" charset="-128"/>
                <a:ea typeface="ＭＳ ゴシック" pitchFamily="49" charset="-128"/>
              </a:rPr>
              <a:t>　　　　</a:t>
            </a:r>
            <a:r>
              <a:rPr lang="ja-JP" altLang="en-US" sz="6000" spc="-300" dirty="0" smtClean="0">
                <a:solidFill>
                  <a:srgbClr val="FFFF00"/>
                </a:solidFill>
                <a:latin typeface="ＭＳ ゴシック" pitchFamily="49" charset="-128"/>
                <a:ea typeface="ＭＳ ゴシック" pitchFamily="49" charset="-128"/>
              </a:rPr>
              <a:t>大会主題</a:t>
            </a:r>
            <a:r>
              <a:rPr lang="en-US" altLang="ja-JP" sz="5900" spc="-300" dirty="0" smtClean="0">
                <a:solidFill>
                  <a:schemeClr val="tx1"/>
                </a:solidFill>
                <a:latin typeface="ＭＳ ゴシック" pitchFamily="49" charset="-128"/>
                <a:ea typeface="ＭＳ ゴシック" pitchFamily="49" charset="-128"/>
              </a:rPr>
              <a:t/>
            </a:r>
            <a:br>
              <a:rPr lang="en-US" altLang="ja-JP" sz="5900" spc="-300" dirty="0" smtClean="0">
                <a:solidFill>
                  <a:schemeClr val="tx1"/>
                </a:solidFill>
                <a:latin typeface="ＭＳ ゴシック" pitchFamily="49" charset="-128"/>
                <a:ea typeface="ＭＳ ゴシック" pitchFamily="49" charset="-128"/>
              </a:rPr>
            </a:br>
            <a:r>
              <a:rPr lang="ja-JP" altLang="en-US" sz="5700" spc="-300" dirty="0" smtClean="0">
                <a:solidFill>
                  <a:schemeClr val="tx1"/>
                </a:solidFill>
                <a:latin typeface="ＭＳ ゴシック" pitchFamily="49" charset="-128"/>
                <a:ea typeface="ＭＳ ゴシック" pitchFamily="49" charset="-128"/>
              </a:rPr>
              <a:t>「新たな知を拓き　</a:t>
            </a:r>
            <a:r>
              <a:rPr lang="en-US" altLang="ja-JP" sz="5700" spc="-300" dirty="0" smtClean="0">
                <a:solidFill>
                  <a:schemeClr val="tx1"/>
                </a:solidFill>
                <a:latin typeface="ＭＳ ゴシック" pitchFamily="49" charset="-128"/>
                <a:ea typeface="ＭＳ ゴシック" pitchFamily="49" charset="-128"/>
              </a:rPr>
              <a:t/>
            </a:r>
            <a:br>
              <a:rPr lang="en-US" altLang="ja-JP" sz="5700" spc="-300" dirty="0" smtClean="0">
                <a:solidFill>
                  <a:schemeClr val="tx1"/>
                </a:solidFill>
                <a:latin typeface="ＭＳ ゴシック" pitchFamily="49" charset="-128"/>
                <a:ea typeface="ＭＳ ゴシック" pitchFamily="49" charset="-128"/>
              </a:rPr>
            </a:br>
            <a:r>
              <a:rPr lang="ja-JP" altLang="en-US" sz="5700" spc="-300" dirty="0" smtClean="0">
                <a:solidFill>
                  <a:schemeClr val="tx1"/>
                </a:solidFill>
                <a:latin typeface="ＭＳ ゴシック" pitchFamily="49" charset="-128"/>
                <a:ea typeface="ＭＳ ゴシック" pitchFamily="49" charset="-128"/>
              </a:rPr>
              <a:t>　人間性豊かな社会を築く　</a:t>
            </a:r>
            <a:r>
              <a:rPr lang="en-US" altLang="ja-JP" sz="5700" spc="-300" dirty="0" smtClean="0">
                <a:solidFill>
                  <a:schemeClr val="tx1"/>
                </a:solidFill>
                <a:latin typeface="ＭＳ ゴシック" pitchFamily="49" charset="-128"/>
                <a:ea typeface="ＭＳ ゴシック" pitchFamily="49" charset="-128"/>
              </a:rPr>
              <a:t/>
            </a:r>
            <a:br>
              <a:rPr lang="en-US" altLang="ja-JP" sz="5700" spc="-300" dirty="0" smtClean="0">
                <a:solidFill>
                  <a:schemeClr val="tx1"/>
                </a:solidFill>
                <a:latin typeface="ＭＳ ゴシック" pitchFamily="49" charset="-128"/>
                <a:ea typeface="ＭＳ ゴシック" pitchFamily="49" charset="-128"/>
              </a:rPr>
            </a:br>
            <a:r>
              <a:rPr lang="ja-JP" altLang="en-US" sz="5700" spc="-300" dirty="0" smtClean="0">
                <a:solidFill>
                  <a:schemeClr val="tx1"/>
                </a:solidFill>
                <a:latin typeface="ＭＳ ゴシック" pitchFamily="49" charset="-128"/>
                <a:ea typeface="ＭＳ ゴシック" pitchFamily="49" charset="-128"/>
              </a:rPr>
              <a:t>　日本人の育成を目指す</a:t>
            </a:r>
            <a:r>
              <a:rPr lang="en-US" altLang="ja-JP" sz="5700" spc="-300" dirty="0" smtClean="0">
                <a:solidFill>
                  <a:schemeClr val="tx1"/>
                </a:solidFill>
                <a:latin typeface="ＭＳ ゴシック" pitchFamily="49" charset="-128"/>
                <a:ea typeface="ＭＳ ゴシック" pitchFamily="49" charset="-128"/>
              </a:rPr>
              <a:t/>
            </a:r>
            <a:br>
              <a:rPr lang="en-US" altLang="ja-JP" sz="5700" spc="-300" dirty="0" smtClean="0">
                <a:solidFill>
                  <a:schemeClr val="tx1"/>
                </a:solidFill>
                <a:latin typeface="ＭＳ ゴシック" pitchFamily="49" charset="-128"/>
                <a:ea typeface="ＭＳ ゴシック" pitchFamily="49" charset="-128"/>
              </a:rPr>
            </a:br>
            <a:r>
              <a:rPr lang="ja-JP" altLang="en-US" sz="5700" spc="-300" dirty="0" smtClean="0">
                <a:solidFill>
                  <a:schemeClr val="tx1"/>
                </a:solidFill>
                <a:latin typeface="ＭＳ ゴシック" pitchFamily="49" charset="-128"/>
                <a:ea typeface="ＭＳ ゴシック" pitchFamily="49" charset="-128"/>
              </a:rPr>
              <a:t>　小学校教育の推進」</a:t>
            </a:r>
            <a:endParaRPr lang="ja-JP" altLang="en-US" sz="5700" spc="-300" dirty="0">
              <a:solidFill>
                <a:schemeClr val="tx1"/>
              </a:solidFill>
              <a:latin typeface="ＭＳ ゴシック" pitchFamily="49" charset="-128"/>
              <a:ea typeface="ＭＳ ゴシック"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31540" y="1273752"/>
            <a:ext cx="8280920" cy="4310496"/>
          </a:xfrm>
        </p:spPr>
        <p:txBody>
          <a:bodyPr>
            <a:noAutofit/>
          </a:bodyPr>
          <a:lstStyle/>
          <a:p>
            <a:pPr algn="l" eaLnBrk="1" fontAlgn="auto" hangingPunct="1">
              <a:spcAft>
                <a:spcPts val="0"/>
              </a:spcAft>
              <a:defRPr/>
            </a:pPr>
            <a:r>
              <a:rPr lang="ja-JP" altLang="en-US" sz="5400" dirty="0" smtClean="0">
                <a:solidFill>
                  <a:srgbClr val="FF99FF"/>
                </a:solidFill>
                <a:latin typeface="ＭＳ ゴシック" pitchFamily="49" charset="-128"/>
                <a:ea typeface="ＭＳ ゴシック" pitchFamily="49" charset="-128"/>
              </a:rPr>
              <a:t>副主題</a:t>
            </a:r>
            <a:r>
              <a:rPr lang="en-US" altLang="ja-JP" sz="4400" dirty="0" smtClean="0">
                <a:latin typeface="AR P丸ゴシック体E" pitchFamily="50" charset="-128"/>
                <a:ea typeface="AR P丸ゴシック体E" pitchFamily="50" charset="-128"/>
              </a:rPr>
              <a:t/>
            </a:r>
            <a:br>
              <a:rPr lang="en-US" altLang="ja-JP" sz="4400" dirty="0" smtClean="0">
                <a:latin typeface="AR P丸ゴシック体E" pitchFamily="50" charset="-128"/>
                <a:ea typeface="AR P丸ゴシック体E" pitchFamily="50" charset="-128"/>
              </a:rPr>
            </a:br>
            <a:r>
              <a:rPr lang="ja-JP" altLang="en-US" sz="5400" spc="-700" dirty="0" smtClean="0">
                <a:solidFill>
                  <a:schemeClr val="tx1"/>
                </a:solidFill>
                <a:latin typeface="ＭＳ ゴシック" pitchFamily="49" charset="-128"/>
                <a:ea typeface="ＭＳ ゴシック" pitchFamily="49" charset="-128"/>
              </a:rPr>
              <a:t>「北の大地から世界を見つめ，</a:t>
            </a:r>
            <a:r>
              <a:rPr lang="en-US" altLang="ja-JP" sz="5400" spc="-300" dirty="0" smtClean="0">
                <a:solidFill>
                  <a:schemeClr val="tx1"/>
                </a:solidFill>
                <a:latin typeface="ＭＳ ゴシック" pitchFamily="49" charset="-128"/>
                <a:ea typeface="ＭＳ ゴシック" pitchFamily="49" charset="-128"/>
              </a:rPr>
              <a:t/>
            </a:r>
            <a:br>
              <a:rPr lang="en-US" altLang="ja-JP" sz="5400" spc="-300" dirty="0" smtClean="0">
                <a:solidFill>
                  <a:schemeClr val="tx1"/>
                </a:solidFill>
                <a:latin typeface="ＭＳ ゴシック" pitchFamily="49" charset="-128"/>
                <a:ea typeface="ＭＳ ゴシック" pitchFamily="49" charset="-128"/>
              </a:rPr>
            </a:br>
            <a:r>
              <a:rPr lang="ja-JP" altLang="en-US" sz="5400" spc="-300" dirty="0" smtClean="0">
                <a:solidFill>
                  <a:schemeClr val="tx1"/>
                </a:solidFill>
                <a:latin typeface="ＭＳ ゴシック" pitchFamily="49" charset="-128"/>
                <a:ea typeface="ＭＳ ゴシック" pitchFamily="49" charset="-128"/>
              </a:rPr>
              <a:t>　</a:t>
            </a:r>
            <a:r>
              <a:rPr lang="ja-JP" altLang="en-US" sz="5400" spc="-700" dirty="0" smtClean="0">
                <a:solidFill>
                  <a:schemeClr val="tx1"/>
                </a:solidFill>
                <a:latin typeface="ＭＳ ゴシック" pitchFamily="49" charset="-128"/>
                <a:ea typeface="ＭＳ ゴシック" pitchFamily="49" charset="-128"/>
              </a:rPr>
              <a:t>新しい社会の形成に向けて</a:t>
            </a:r>
            <a:r>
              <a:rPr lang="en-US" altLang="ja-JP" sz="5400" spc="-300" dirty="0" smtClean="0">
                <a:solidFill>
                  <a:schemeClr val="tx1"/>
                </a:solidFill>
                <a:latin typeface="ＭＳ ゴシック" pitchFamily="49" charset="-128"/>
                <a:ea typeface="ＭＳ ゴシック" pitchFamily="49" charset="-128"/>
              </a:rPr>
              <a:t/>
            </a:r>
            <a:br>
              <a:rPr lang="en-US" altLang="ja-JP" sz="5400" spc="-300" dirty="0" smtClean="0">
                <a:solidFill>
                  <a:schemeClr val="tx1"/>
                </a:solidFill>
                <a:latin typeface="ＭＳ ゴシック" pitchFamily="49" charset="-128"/>
                <a:ea typeface="ＭＳ ゴシック" pitchFamily="49" charset="-128"/>
              </a:rPr>
            </a:br>
            <a:r>
              <a:rPr lang="ja-JP" altLang="en-US" sz="5400" spc="-300" dirty="0" smtClean="0">
                <a:solidFill>
                  <a:schemeClr val="tx1"/>
                </a:solidFill>
                <a:latin typeface="ＭＳ ゴシック" pitchFamily="49" charset="-128"/>
                <a:ea typeface="ＭＳ ゴシック" pitchFamily="49" charset="-128"/>
              </a:rPr>
              <a:t>　挑戦する子どもを育む</a:t>
            </a:r>
            <a:r>
              <a:rPr lang="en-US" altLang="ja-JP" sz="5400" spc="-300" dirty="0" smtClean="0">
                <a:solidFill>
                  <a:schemeClr val="tx1"/>
                </a:solidFill>
                <a:latin typeface="ＭＳ ゴシック" pitchFamily="49" charset="-128"/>
                <a:ea typeface="ＭＳ ゴシック" pitchFamily="49" charset="-128"/>
              </a:rPr>
              <a:t/>
            </a:r>
            <a:br>
              <a:rPr lang="en-US" altLang="ja-JP" sz="5400" spc="-300" dirty="0" smtClean="0">
                <a:solidFill>
                  <a:schemeClr val="tx1"/>
                </a:solidFill>
                <a:latin typeface="ＭＳ ゴシック" pitchFamily="49" charset="-128"/>
                <a:ea typeface="ＭＳ ゴシック" pitchFamily="49" charset="-128"/>
              </a:rPr>
            </a:br>
            <a:r>
              <a:rPr lang="ja-JP" altLang="en-US" sz="5400" spc="-300" dirty="0" smtClean="0">
                <a:solidFill>
                  <a:schemeClr val="tx1"/>
                </a:solidFill>
                <a:latin typeface="ＭＳ ゴシック" pitchFamily="49" charset="-128"/>
                <a:ea typeface="ＭＳ ゴシック" pitchFamily="49" charset="-128"/>
              </a:rPr>
              <a:t>　学校経営の推進」</a:t>
            </a:r>
            <a:endParaRPr lang="ja-JP" altLang="en-US" sz="5400" spc="-300" dirty="0">
              <a:solidFill>
                <a:schemeClr val="tx1"/>
              </a:solidFill>
              <a:latin typeface="ＭＳ ゴシック" pitchFamily="49" charset="-128"/>
              <a:ea typeface="ＭＳ ゴシック"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539553" y="476250"/>
            <a:ext cx="7992888" cy="3600450"/>
          </a:xfrm>
          <a:prstGeom prst="rect">
            <a:avLst/>
          </a:prstGeom>
        </p:spPr>
        <p:txBody>
          <a:bodyPr anchor="b"/>
          <a:lstStyle/>
          <a:p>
            <a:pPr eaLnBrk="1" fontAlgn="auto" hangingPunct="1">
              <a:spcAft>
                <a:spcPts val="0"/>
              </a:spcAft>
              <a:defRPr/>
            </a:pPr>
            <a:r>
              <a:rPr lang="ja-JP" altLang="en-US" sz="4000" b="1" cap="small" dirty="0" smtClean="0">
                <a:solidFill>
                  <a:srgbClr val="FFFF99"/>
                </a:solidFill>
                <a:latin typeface="ＭＳ ゴシック" pitchFamily="49" charset="-128"/>
                <a:ea typeface="ＭＳ ゴシック" pitchFamily="49" charset="-128"/>
                <a:cs typeface="+mj-cs"/>
              </a:rPr>
              <a:t>第２期教育振興基本計画</a:t>
            </a:r>
            <a:endParaRPr lang="en-US" altLang="ja-JP" sz="4000" b="1" cap="small" dirty="0">
              <a:solidFill>
                <a:srgbClr val="FFFF99"/>
              </a:solidFill>
              <a:latin typeface="ＭＳ ゴシック" pitchFamily="49" charset="-128"/>
              <a:ea typeface="ＭＳ ゴシック" pitchFamily="49" charset="-128"/>
              <a:cs typeface="+mj-cs"/>
            </a:endParaRPr>
          </a:p>
          <a:p>
            <a:pPr eaLnBrk="1" fontAlgn="auto" hangingPunct="1">
              <a:spcAft>
                <a:spcPts val="0"/>
              </a:spcAft>
              <a:defRPr/>
            </a:pPr>
            <a:r>
              <a:rPr lang="ja-JP" altLang="en-US" sz="4000" b="1" cap="small" dirty="0">
                <a:solidFill>
                  <a:srgbClr val="00B050"/>
                </a:solidFill>
                <a:latin typeface="ＭＳ ゴシック" pitchFamily="49" charset="-128"/>
                <a:ea typeface="ＭＳ ゴシック" pitchFamily="49" charset="-128"/>
                <a:cs typeface="+mj-cs"/>
              </a:rPr>
              <a:t>　</a:t>
            </a:r>
            <a:r>
              <a:rPr lang="ja-JP" altLang="en-US" sz="4000" b="1" cap="small" dirty="0">
                <a:solidFill>
                  <a:srgbClr val="FFCCFF"/>
                </a:solidFill>
                <a:latin typeface="ＭＳ ゴシック" pitchFamily="49" charset="-128"/>
                <a:ea typeface="ＭＳ ゴシック" pitchFamily="49" charset="-128"/>
                <a:cs typeface="+mj-cs"/>
              </a:rPr>
              <a:t>社会の方向性</a:t>
            </a:r>
            <a:endParaRPr lang="en-US" altLang="ja-JP" sz="4000" b="1" cap="small" dirty="0">
              <a:solidFill>
                <a:srgbClr val="FFCCFF"/>
              </a:solidFill>
              <a:latin typeface="ＭＳ ゴシック" pitchFamily="49" charset="-128"/>
              <a:ea typeface="ＭＳ ゴシック" pitchFamily="49" charset="-128"/>
              <a:cs typeface="+mj-cs"/>
            </a:endParaRPr>
          </a:p>
          <a:p>
            <a:pPr eaLnBrk="1" fontAlgn="auto" hangingPunct="1">
              <a:spcAft>
                <a:spcPts val="0"/>
              </a:spcAft>
              <a:defRPr/>
            </a:pPr>
            <a:r>
              <a:rPr lang="ja-JP" altLang="en-US" sz="4800" b="1" cap="small" dirty="0">
                <a:latin typeface="ＭＳ ゴシック" pitchFamily="49" charset="-128"/>
                <a:ea typeface="ＭＳ ゴシック" pitchFamily="49" charset="-128"/>
                <a:cs typeface="+mj-cs"/>
              </a:rPr>
              <a:t>・個人の</a:t>
            </a:r>
            <a:r>
              <a:rPr lang="ja-JP" altLang="en-US" sz="4800" b="1" cap="small" dirty="0">
                <a:solidFill>
                  <a:srgbClr val="99FF66"/>
                </a:solidFill>
                <a:latin typeface="ＭＳ ゴシック" pitchFamily="49" charset="-128"/>
                <a:ea typeface="ＭＳ ゴシック" pitchFamily="49" charset="-128"/>
                <a:cs typeface="+mj-cs"/>
              </a:rPr>
              <a:t>「自立」</a:t>
            </a:r>
            <a:endParaRPr lang="en-US" altLang="ja-JP" sz="4800" b="1" cap="small" dirty="0">
              <a:solidFill>
                <a:srgbClr val="99FF66"/>
              </a:solidFill>
              <a:latin typeface="ＭＳ ゴシック" pitchFamily="49" charset="-128"/>
              <a:ea typeface="ＭＳ ゴシック" pitchFamily="49" charset="-128"/>
              <a:cs typeface="+mj-cs"/>
            </a:endParaRPr>
          </a:p>
          <a:p>
            <a:pPr eaLnBrk="1" fontAlgn="auto" hangingPunct="1">
              <a:spcAft>
                <a:spcPts val="0"/>
              </a:spcAft>
              <a:defRPr/>
            </a:pPr>
            <a:r>
              <a:rPr lang="ja-JP" altLang="en-US" sz="4800" b="1" cap="small" dirty="0">
                <a:latin typeface="ＭＳ ゴシック" pitchFamily="49" charset="-128"/>
                <a:ea typeface="ＭＳ ゴシック" pitchFamily="49" charset="-128"/>
                <a:cs typeface="+mj-cs"/>
              </a:rPr>
              <a:t>・様々な人との</a:t>
            </a:r>
            <a:r>
              <a:rPr lang="ja-JP" altLang="en-US" sz="4800" b="1" cap="small" dirty="0">
                <a:solidFill>
                  <a:srgbClr val="99FF66"/>
                </a:solidFill>
                <a:latin typeface="ＭＳ ゴシック" pitchFamily="49" charset="-128"/>
                <a:ea typeface="ＭＳ ゴシック" pitchFamily="49" charset="-128"/>
                <a:cs typeface="+mj-cs"/>
              </a:rPr>
              <a:t>「協働」</a:t>
            </a:r>
            <a:endParaRPr lang="en-US" altLang="ja-JP" sz="4800" b="1" cap="small" dirty="0">
              <a:solidFill>
                <a:srgbClr val="99FF66"/>
              </a:solidFill>
              <a:latin typeface="ＭＳ ゴシック" pitchFamily="49" charset="-128"/>
              <a:ea typeface="ＭＳ ゴシック" pitchFamily="49" charset="-128"/>
              <a:cs typeface="+mj-cs"/>
            </a:endParaRPr>
          </a:p>
          <a:p>
            <a:pPr eaLnBrk="1" fontAlgn="auto" hangingPunct="1">
              <a:spcAft>
                <a:spcPts val="0"/>
              </a:spcAft>
              <a:defRPr/>
            </a:pPr>
            <a:r>
              <a:rPr lang="ja-JP" altLang="en-US" sz="4800" b="1" cap="small" dirty="0">
                <a:latin typeface="ＭＳ ゴシック" pitchFamily="49" charset="-128"/>
                <a:ea typeface="ＭＳ ゴシック" pitchFamily="49" charset="-128"/>
                <a:cs typeface="+mj-cs"/>
              </a:rPr>
              <a:t>・新たな価値の</a:t>
            </a:r>
            <a:r>
              <a:rPr lang="ja-JP" altLang="en-US" sz="4800" b="1" cap="small" dirty="0">
                <a:solidFill>
                  <a:srgbClr val="99FF66"/>
                </a:solidFill>
                <a:latin typeface="ＭＳ ゴシック" pitchFamily="49" charset="-128"/>
                <a:ea typeface="ＭＳ ゴシック" pitchFamily="49" charset="-128"/>
                <a:cs typeface="+mj-cs"/>
              </a:rPr>
              <a:t>「創造」</a:t>
            </a:r>
          </a:p>
        </p:txBody>
      </p:sp>
      <p:sp>
        <p:nvSpPr>
          <p:cNvPr id="6" name="タイトル 1"/>
          <p:cNvSpPr txBox="1">
            <a:spLocks/>
          </p:cNvSpPr>
          <p:nvPr/>
        </p:nvSpPr>
        <p:spPr>
          <a:xfrm>
            <a:off x="467544" y="5085184"/>
            <a:ext cx="8208912" cy="864518"/>
          </a:xfrm>
          <a:prstGeom prst="rect">
            <a:avLst/>
          </a:prstGeom>
        </p:spPr>
        <p:txBody>
          <a:bodyPr anchor="b"/>
          <a:lstStyle/>
          <a:p>
            <a:pPr algn="ctr" eaLnBrk="1" fontAlgn="auto" hangingPunct="1">
              <a:spcAft>
                <a:spcPts val="0"/>
              </a:spcAft>
              <a:defRPr/>
            </a:pPr>
            <a:r>
              <a:rPr lang="ja-JP" altLang="en-US" sz="5400" b="1" cap="small" dirty="0">
                <a:solidFill>
                  <a:srgbClr val="66FF33"/>
                </a:solidFill>
                <a:latin typeface="ＭＳ ゴシック" pitchFamily="49" charset="-128"/>
                <a:ea typeface="ＭＳ ゴシック" pitchFamily="49" charset="-128"/>
                <a:cs typeface="+mj-cs"/>
              </a:rPr>
              <a:t>学び続ける社会の構築</a:t>
            </a:r>
            <a:endParaRPr lang="en-US" altLang="ja-JP" sz="5400" b="1" cap="small" dirty="0">
              <a:solidFill>
                <a:srgbClr val="66FF33"/>
              </a:solidFill>
              <a:latin typeface="ＭＳ ゴシック" pitchFamily="49" charset="-128"/>
              <a:ea typeface="ＭＳ ゴシック" pitchFamily="49" charset="-128"/>
              <a:cs typeface="+mj-cs"/>
            </a:endParaRPr>
          </a:p>
        </p:txBody>
      </p:sp>
      <p:sp>
        <p:nvSpPr>
          <p:cNvPr id="9" name="下矢印 8"/>
          <p:cNvSpPr/>
          <p:nvPr/>
        </p:nvSpPr>
        <p:spPr>
          <a:xfrm>
            <a:off x="3923953" y="4221088"/>
            <a:ext cx="1296094" cy="720452"/>
          </a:xfrm>
          <a:prstGeom prst="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611561" y="1124744"/>
            <a:ext cx="6336704" cy="952500"/>
          </a:xfrm>
          <a:prstGeom prst="rect">
            <a:avLst/>
          </a:prstGeom>
        </p:spPr>
        <p:txBody>
          <a:bodyPr anchor="b"/>
          <a:lstStyle/>
          <a:p>
            <a:pPr eaLnBrk="1" fontAlgn="auto" hangingPunct="1">
              <a:spcAft>
                <a:spcPts val="0"/>
              </a:spcAft>
              <a:defRPr/>
            </a:pPr>
            <a:r>
              <a:rPr lang="ja-JP" altLang="en-US" sz="4800" b="1" cap="small" dirty="0" smtClean="0">
                <a:solidFill>
                  <a:srgbClr val="FFFF99"/>
                </a:solidFill>
                <a:latin typeface="ＭＳ ゴシック" pitchFamily="49" charset="-128"/>
                <a:ea typeface="ＭＳ ゴシック" pitchFamily="49" charset="-128"/>
                <a:cs typeface="+mj-cs"/>
              </a:rPr>
              <a:t>震災</a:t>
            </a:r>
            <a:r>
              <a:rPr lang="ja-JP" altLang="en-US" sz="4800" b="1" cap="small" dirty="0">
                <a:solidFill>
                  <a:srgbClr val="FFFF99"/>
                </a:solidFill>
                <a:latin typeface="ＭＳ ゴシック" pitchFamily="49" charset="-128"/>
                <a:ea typeface="ＭＳ ゴシック" pitchFamily="49" charset="-128"/>
                <a:cs typeface="+mj-cs"/>
              </a:rPr>
              <a:t>からの教訓</a:t>
            </a:r>
            <a:endParaRPr lang="en-US" altLang="ja-JP" sz="4800" b="1" cap="small" dirty="0">
              <a:solidFill>
                <a:srgbClr val="FFFF99"/>
              </a:solidFill>
              <a:latin typeface="ＭＳ ゴシック" pitchFamily="49" charset="-128"/>
              <a:ea typeface="ＭＳ ゴシック" pitchFamily="49" charset="-128"/>
              <a:cs typeface="+mj-cs"/>
            </a:endParaRPr>
          </a:p>
        </p:txBody>
      </p:sp>
      <p:sp>
        <p:nvSpPr>
          <p:cNvPr id="6" name="タイトル 1"/>
          <p:cNvSpPr txBox="1">
            <a:spLocks/>
          </p:cNvSpPr>
          <p:nvPr/>
        </p:nvSpPr>
        <p:spPr>
          <a:xfrm>
            <a:off x="431540" y="2204864"/>
            <a:ext cx="8280920" cy="951086"/>
          </a:xfrm>
          <a:prstGeom prst="rect">
            <a:avLst/>
          </a:prstGeom>
        </p:spPr>
        <p:txBody>
          <a:bodyPr anchor="b"/>
          <a:lstStyle/>
          <a:p>
            <a:pPr eaLnBrk="1" fontAlgn="auto" hangingPunct="1">
              <a:spcAft>
                <a:spcPts val="0"/>
              </a:spcAft>
              <a:defRPr/>
            </a:pPr>
            <a:r>
              <a:rPr lang="ja-JP" altLang="en-US" sz="4800" b="1" cap="small" dirty="0">
                <a:latin typeface="ＭＳ ゴシック" pitchFamily="49" charset="-128"/>
                <a:ea typeface="ＭＳ ゴシック" pitchFamily="49" charset="-128"/>
              </a:rPr>
              <a:t>・自ら</a:t>
            </a:r>
            <a:r>
              <a:rPr lang="ja-JP" altLang="en-US" sz="4800" b="1" cap="small" dirty="0" smtClean="0">
                <a:latin typeface="ＭＳ ゴシック" pitchFamily="49" charset="-128"/>
                <a:ea typeface="ＭＳ ゴシック" pitchFamily="49" charset="-128"/>
              </a:rPr>
              <a:t>考え行動</a:t>
            </a:r>
            <a:r>
              <a:rPr lang="ja-JP" altLang="en-US" sz="4800" b="1" cap="small" dirty="0">
                <a:latin typeface="ＭＳ ゴシック" pitchFamily="49" charset="-128"/>
                <a:ea typeface="ＭＳ ゴシック" pitchFamily="49" charset="-128"/>
              </a:rPr>
              <a:t>する力</a:t>
            </a:r>
            <a:r>
              <a:rPr lang="ja-JP" altLang="en-US" sz="4800" b="1" cap="small" dirty="0" smtClean="0">
                <a:latin typeface="ＭＳ ゴシック" pitchFamily="49" charset="-128"/>
                <a:ea typeface="ＭＳ ゴシック" pitchFamily="49" charset="-128"/>
              </a:rPr>
              <a:t>の育成</a:t>
            </a:r>
            <a:endParaRPr lang="en-US" altLang="ja-JP" sz="4800" b="1" cap="small" dirty="0">
              <a:latin typeface="ＭＳ ゴシック" pitchFamily="49" charset="-128"/>
              <a:ea typeface="ＭＳ ゴシック" pitchFamily="49" charset="-128"/>
            </a:endParaRPr>
          </a:p>
        </p:txBody>
      </p:sp>
      <p:sp>
        <p:nvSpPr>
          <p:cNvPr id="7" name="タイトル 1"/>
          <p:cNvSpPr txBox="1">
            <a:spLocks/>
          </p:cNvSpPr>
          <p:nvPr/>
        </p:nvSpPr>
        <p:spPr>
          <a:xfrm>
            <a:off x="467544" y="3143250"/>
            <a:ext cx="8208912" cy="1655763"/>
          </a:xfrm>
          <a:prstGeom prst="rect">
            <a:avLst/>
          </a:prstGeom>
        </p:spPr>
        <p:txBody>
          <a:bodyPr anchor="b"/>
          <a:lstStyle/>
          <a:p>
            <a:pPr eaLnBrk="1" fontAlgn="auto" hangingPunct="1">
              <a:spcAft>
                <a:spcPts val="0"/>
              </a:spcAft>
              <a:defRPr/>
            </a:pPr>
            <a:r>
              <a:rPr lang="ja-JP" altLang="en-US" sz="4800" b="1" cap="small" dirty="0">
                <a:latin typeface="ＭＳ ゴシック" pitchFamily="49" charset="-128"/>
                <a:ea typeface="ＭＳ ゴシック" pitchFamily="49" charset="-128"/>
              </a:rPr>
              <a:t>・未来志向の社会づくりを</a:t>
            </a:r>
            <a:endParaRPr lang="en-US" altLang="ja-JP" sz="4800" b="1" cap="small" dirty="0">
              <a:latin typeface="ＭＳ ゴシック" pitchFamily="49" charset="-128"/>
              <a:ea typeface="ＭＳ ゴシック" pitchFamily="49" charset="-128"/>
            </a:endParaRPr>
          </a:p>
          <a:p>
            <a:pPr eaLnBrk="1" fontAlgn="auto" hangingPunct="1">
              <a:spcAft>
                <a:spcPts val="0"/>
              </a:spcAft>
              <a:defRPr/>
            </a:pPr>
            <a:r>
              <a:rPr lang="ja-JP" altLang="en-US" sz="4800" b="1" cap="small" dirty="0">
                <a:latin typeface="ＭＳ ゴシック" pitchFamily="49" charset="-128"/>
                <a:ea typeface="ＭＳ ゴシック" pitchFamily="49" charset="-128"/>
              </a:rPr>
              <a:t>　目指す力の育成</a:t>
            </a:r>
            <a:endParaRPr lang="en-US" altLang="ja-JP" sz="4800" b="1" cap="small" dirty="0">
              <a:latin typeface="ＭＳ ゴシック" pitchFamily="49" charset="-128"/>
              <a:ea typeface="ＭＳ ゴシック"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2542</TotalTime>
  <Words>974</Words>
  <Application>Microsoft Office PowerPoint</Application>
  <PresentationFormat>画面に合わせる (4:3)</PresentationFormat>
  <Paragraphs>147</Paragraphs>
  <Slides>18</Slides>
  <Notes>18</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リゾート</vt:lpstr>
      <vt:lpstr>第５７回 北海道小学校長会教育研究 日高大会</vt:lpstr>
      <vt:lpstr>大会主題について 　</vt:lpstr>
      <vt:lpstr>PowerPoint プレゼンテーション</vt:lpstr>
      <vt:lpstr>PowerPoint プレゼンテーション</vt:lpstr>
      <vt:lpstr>自主的な社会参画 相互の支え合い</vt:lpstr>
      <vt:lpstr>　　　　大会主題 「新たな知を拓き　 　人間性豊かな社会を築く　 　日本人の育成を目指す 　小学校教育の推進」</vt:lpstr>
      <vt:lpstr>副主題 「北の大地から世界を見つめ， 　新しい社会の形成に向けて 　挑戦する子どもを育む 　学校経営の推進」</vt:lpstr>
      <vt:lpstr>PowerPoint プレゼンテーション</vt:lpstr>
      <vt:lpstr>PowerPoint プレゼンテーション</vt:lpstr>
      <vt:lpstr>PowerPoint プレゼンテーション</vt:lpstr>
      <vt:lpstr>具体的で明確な 「役割」と「指導性」が 　より一層求められている</vt:lpstr>
      <vt:lpstr>PowerPoint プレゼンテーション</vt:lpstr>
      <vt:lpstr>PowerPoint プレゼンテーション</vt:lpstr>
      <vt:lpstr>・新たな方策の検討</vt:lpstr>
      <vt:lpstr>第６分科会 「社会を形成する力」</vt:lpstr>
      <vt:lpstr>北海道の地域性を生かした 「新たな可能性の開発」 「経営ビジョン」 「機能性のある組織づくり」</vt:lpstr>
      <vt:lpstr>元Jリーガー　 車椅子バスケットボール日本代表　　 　　　京谷 和幸 氏</vt:lpstr>
      <vt:lpstr>二日間にわたる 大会の充実を 目指して</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林間学校手稲北会場へようこそ</dc:title>
  <dc:creator>00478823</dc:creator>
  <cp:lastModifiedBy>owner</cp:lastModifiedBy>
  <cp:revision>176</cp:revision>
  <dcterms:created xsi:type="dcterms:W3CDTF">2011-07-26T23:15:15Z</dcterms:created>
  <dcterms:modified xsi:type="dcterms:W3CDTF">2014-12-24T07:53:49Z</dcterms:modified>
</cp:coreProperties>
</file>