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8" r:id="rId1"/>
  </p:sldMasterIdLst>
  <p:notesMasterIdLst>
    <p:notesMasterId r:id="rId19"/>
  </p:notesMasterIdLst>
  <p:handoutMasterIdLst>
    <p:handoutMasterId r:id="rId20"/>
  </p:handoutMasterIdLst>
  <p:sldIdLst>
    <p:sldId id="256" r:id="rId2"/>
    <p:sldId id="258" r:id="rId3"/>
    <p:sldId id="278" r:id="rId4"/>
    <p:sldId id="257" r:id="rId5"/>
    <p:sldId id="265" r:id="rId6"/>
    <p:sldId id="263" r:id="rId7"/>
    <p:sldId id="286" r:id="rId8"/>
    <p:sldId id="285" r:id="rId9"/>
    <p:sldId id="288" r:id="rId10"/>
    <p:sldId id="292" r:id="rId11"/>
    <p:sldId id="267" r:id="rId12"/>
    <p:sldId id="261" r:id="rId13"/>
    <p:sldId id="290" r:id="rId14"/>
    <p:sldId id="259" r:id="rId15"/>
    <p:sldId id="260" r:id="rId16"/>
    <p:sldId id="280" r:id="rId17"/>
    <p:sldId id="268" r:id="rId18"/>
  </p:sldIdLst>
  <p:sldSz cx="9144000" cy="6858000" type="screen4x3"/>
  <p:notesSz cx="6858000" cy="9144000"/>
  <p:defaultTextStyle>
    <a:defPPr>
      <a:defRPr lang="ja-JP"/>
    </a:defPPr>
    <a:lvl1pPr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99FF"/>
    <a:srgbClr val="800000"/>
    <a:srgbClr val="00FFFF"/>
    <a:srgbClr val="FF00FF"/>
    <a:srgbClr val="FFCCFF"/>
    <a:srgbClr val="FFFF99"/>
    <a:srgbClr val="76EA36"/>
    <a:srgbClr val="CED1BD"/>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8160" autoAdjust="0"/>
  </p:normalViewPr>
  <p:slideViewPr>
    <p:cSldViewPr>
      <p:cViewPr varScale="1">
        <p:scale>
          <a:sx n="65" d="100"/>
          <a:sy n="65" d="100"/>
        </p:scale>
        <p:origin x="139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53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ja-JP" altLang="en-US" dirty="0"/>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E5FEB47F-D627-417A-A54F-4D613B285EAF}" type="datetimeFigureOut">
              <a:rPr lang="ja-JP" altLang="en-US"/>
              <a:pPr>
                <a:defRPr/>
              </a:pPr>
              <a:t>2015/9/15</a:t>
            </a:fld>
            <a:endParaRPr lang="ja-JP" altLang="en-US" dirty="0"/>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ja-JP" altLang="en-US" dirty="0"/>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026E96A-C308-4471-A0EF-FFFFA9790C0E}" type="slidenum">
              <a:rPr lang="ja-JP" altLang="en-US"/>
              <a:pPr/>
              <a:t>‹#›</a:t>
            </a:fld>
            <a:endParaRPr lang="ja-JP" altLang="en-US" dirty="0"/>
          </a:p>
        </p:txBody>
      </p:sp>
    </p:spTree>
    <p:extLst>
      <p:ext uri="{BB962C8B-B14F-4D97-AF65-F5344CB8AC3E}">
        <p14:creationId xmlns:p14="http://schemas.microsoft.com/office/powerpoint/2010/main" val="417233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C07B2-4CAA-4492-A14E-545BFD60140F}" type="datetimeFigureOut">
              <a:rPr kumimoji="1" lang="ja-JP" altLang="en-US" smtClean="0"/>
              <a:pPr/>
              <a:t>2015/9/15</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EBA8CB-5849-43D3-8E41-98866A1A8D6C}" type="slidenum">
              <a:rPr kumimoji="1" lang="ja-JP" altLang="en-US" smtClean="0"/>
              <a:pPr/>
              <a:t>‹#›</a:t>
            </a:fld>
            <a:endParaRPr kumimoji="1" lang="ja-JP" altLang="en-US"/>
          </a:p>
        </p:txBody>
      </p:sp>
    </p:spTree>
    <p:extLst>
      <p:ext uri="{BB962C8B-B14F-4D97-AF65-F5344CB8AC3E}">
        <p14:creationId xmlns:p14="http://schemas.microsoft.com/office/powerpoint/2010/main" val="14364084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1EBA8CB-5849-43D3-8E41-98866A1A8D6C}" type="slidenum">
              <a:rPr kumimoji="1" lang="ja-JP" altLang="en-US" smtClean="0"/>
              <a:pPr/>
              <a:t>1</a:t>
            </a:fld>
            <a:endParaRPr kumimoji="1" lang="ja-JP" altLang="en-US"/>
          </a:p>
        </p:txBody>
      </p:sp>
    </p:spTree>
    <p:extLst>
      <p:ext uri="{BB962C8B-B14F-4D97-AF65-F5344CB8AC3E}">
        <p14:creationId xmlns:p14="http://schemas.microsoft.com/office/powerpoint/2010/main" val="1293217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latin typeface="+mn-lt"/>
                <a:ea typeface="+mn-ea"/>
                <a:cs typeface="+mn-cs"/>
              </a:rPr>
              <a:t>そして，育成すべき資質・能力を育むためには，学びの量とともに，「どのように学ぶか」という学びの質や深まりを重要視して，課題の発見と解決に向けた主体的・協働的な学び，いわゆる「アクティブ・ラーニング」を充実させるとともに，学びの成果として「どのような力が身に付いたか」という学習評価の在り方の改善についても議論を重ねていることを報告しております。</a:t>
            </a:r>
          </a:p>
          <a:p>
            <a:endParaRPr kumimoji="1" lang="ja-JP" altLang="en-US" dirty="0"/>
          </a:p>
        </p:txBody>
      </p:sp>
      <p:sp>
        <p:nvSpPr>
          <p:cNvPr id="4" name="スライド番号プレースホルダ 3"/>
          <p:cNvSpPr>
            <a:spLocks noGrp="1"/>
          </p:cNvSpPr>
          <p:nvPr>
            <p:ph type="sldNum" sz="quarter" idx="10"/>
          </p:nvPr>
        </p:nvSpPr>
        <p:spPr/>
        <p:txBody>
          <a:bodyPr/>
          <a:lstStyle/>
          <a:p>
            <a:fld id="{61EBA8CB-5849-43D3-8E41-98866A1A8D6C}" type="slidenum">
              <a:rPr kumimoji="1" lang="ja-JP" altLang="en-US" smtClean="0"/>
              <a:pPr/>
              <a:t>10</a:t>
            </a:fld>
            <a:endParaRPr kumimoji="1" lang="ja-JP" altLang="en-US"/>
          </a:p>
        </p:txBody>
      </p:sp>
    </p:spTree>
    <p:extLst>
      <p:ext uri="{BB962C8B-B14F-4D97-AF65-F5344CB8AC3E}">
        <p14:creationId xmlns:p14="http://schemas.microsoft.com/office/powerpoint/2010/main" val="3713125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latin typeface="+mn-lt"/>
                <a:ea typeface="+mn-ea"/>
                <a:cs typeface="+mn-cs"/>
              </a:rPr>
              <a:t>これからの教育の方向を見据え，今後，校長には，ビジョンをもって教育課程の編成，実施，評価，改善の一連の流れを計画的・組織的に推進していくカリキュラム・マネジメントと，新たな学習・指導方法や新しい学びに対応した評価方法等について開発や普及を図るためのリーダーシップが，ますます求められてきます。</a:t>
            </a:r>
          </a:p>
          <a:p>
            <a:endParaRPr kumimoji="1" lang="ja-JP" altLang="en-US" dirty="0"/>
          </a:p>
        </p:txBody>
      </p:sp>
      <p:sp>
        <p:nvSpPr>
          <p:cNvPr id="4" name="スライド番号プレースホルダ 3"/>
          <p:cNvSpPr>
            <a:spLocks noGrp="1"/>
          </p:cNvSpPr>
          <p:nvPr>
            <p:ph type="sldNum" sz="quarter" idx="10"/>
          </p:nvPr>
        </p:nvSpPr>
        <p:spPr/>
        <p:txBody>
          <a:bodyPr/>
          <a:lstStyle/>
          <a:p>
            <a:fld id="{61EBA8CB-5849-43D3-8E41-98866A1A8D6C}" type="slidenum">
              <a:rPr kumimoji="1" lang="ja-JP" altLang="en-US" smtClean="0"/>
              <a:pPr/>
              <a:t>11</a:t>
            </a:fld>
            <a:endParaRPr kumimoji="1" lang="ja-JP" altLang="en-US"/>
          </a:p>
        </p:txBody>
      </p:sp>
    </p:spTree>
    <p:extLst>
      <p:ext uri="{BB962C8B-B14F-4D97-AF65-F5344CB8AC3E}">
        <p14:creationId xmlns:p14="http://schemas.microsoft.com/office/powerpoint/2010/main" val="1376428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latin typeface="+mn-lt"/>
                <a:ea typeface="+mn-ea"/>
                <a:cs typeface="+mn-cs"/>
              </a:rPr>
              <a:t>本大会は，学校経営の責任者である校長の立場から，時代の潮流をグローバルな視点から鋭くとらえ，北海道の地域性を生かした新たな可能性の開拓と経営ビジョンの構築，機能性のある組織づくりの観点から</a:t>
            </a:r>
          </a:p>
          <a:p>
            <a:endParaRPr kumimoji="1" lang="ja-JP" altLang="en-US" dirty="0"/>
          </a:p>
        </p:txBody>
      </p:sp>
      <p:sp>
        <p:nvSpPr>
          <p:cNvPr id="4" name="スライド番号プレースホルダ 3"/>
          <p:cNvSpPr>
            <a:spLocks noGrp="1"/>
          </p:cNvSpPr>
          <p:nvPr>
            <p:ph type="sldNum" sz="quarter" idx="10"/>
          </p:nvPr>
        </p:nvSpPr>
        <p:spPr/>
        <p:txBody>
          <a:bodyPr/>
          <a:lstStyle/>
          <a:p>
            <a:fld id="{61EBA8CB-5849-43D3-8E41-98866A1A8D6C}" type="slidenum">
              <a:rPr kumimoji="1" lang="ja-JP" altLang="en-US" smtClean="0"/>
              <a:pPr/>
              <a:t>12</a:t>
            </a:fld>
            <a:endParaRPr kumimoji="1" lang="ja-JP" altLang="en-US"/>
          </a:p>
        </p:txBody>
      </p:sp>
    </p:spTree>
    <p:extLst>
      <p:ext uri="{BB962C8B-B14F-4D97-AF65-F5344CB8AC3E}">
        <p14:creationId xmlns:p14="http://schemas.microsoft.com/office/powerpoint/2010/main" val="2713563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latin typeface="+mn-lt"/>
                <a:ea typeface="+mn-ea"/>
                <a:cs typeface="+mn-cs"/>
              </a:rPr>
              <a:t>研究副主題を設定して３年目となりますので，第</a:t>
            </a:r>
            <a:r>
              <a:rPr kumimoji="1" lang="en-US" altLang="ja-JP" sz="1200" kern="1200" dirty="0" smtClean="0">
                <a:solidFill>
                  <a:schemeClr val="tx1"/>
                </a:solidFill>
                <a:latin typeface="+mn-lt"/>
                <a:ea typeface="+mn-ea"/>
                <a:cs typeface="+mn-cs"/>
              </a:rPr>
              <a:t>56</a:t>
            </a:r>
            <a:r>
              <a:rPr kumimoji="1" lang="ja-JP" altLang="ja-JP" sz="1200" kern="1200" dirty="0" smtClean="0">
                <a:solidFill>
                  <a:schemeClr val="tx1"/>
                </a:solidFill>
                <a:latin typeface="+mn-lt"/>
                <a:ea typeface="+mn-ea"/>
                <a:cs typeface="+mn-cs"/>
              </a:rPr>
              <a:t>回渡島・北斗大会，第</a:t>
            </a:r>
            <a:r>
              <a:rPr kumimoji="1" lang="en-US" altLang="ja-JP" sz="1200" kern="1200" dirty="0" smtClean="0">
                <a:solidFill>
                  <a:schemeClr val="tx1"/>
                </a:solidFill>
                <a:latin typeface="+mn-lt"/>
                <a:ea typeface="+mn-ea"/>
                <a:cs typeface="+mn-cs"/>
              </a:rPr>
              <a:t>57</a:t>
            </a:r>
            <a:r>
              <a:rPr kumimoji="1" lang="ja-JP" altLang="ja-JP" sz="1200" kern="1200" dirty="0" smtClean="0">
                <a:solidFill>
                  <a:schemeClr val="tx1"/>
                </a:solidFill>
                <a:latin typeface="+mn-lt"/>
                <a:ea typeface="+mn-ea"/>
                <a:cs typeface="+mn-cs"/>
              </a:rPr>
              <a:t>回日高大会における研究の成果と課題を受け，より一層の研究の深まりを図ろうと考えております。</a:t>
            </a:r>
          </a:p>
          <a:p>
            <a:endParaRPr kumimoji="1" lang="ja-JP" altLang="en-US" dirty="0"/>
          </a:p>
        </p:txBody>
      </p:sp>
      <p:sp>
        <p:nvSpPr>
          <p:cNvPr id="4" name="スライド番号プレースホルダ 3"/>
          <p:cNvSpPr>
            <a:spLocks noGrp="1"/>
          </p:cNvSpPr>
          <p:nvPr>
            <p:ph type="sldNum" sz="quarter" idx="10"/>
          </p:nvPr>
        </p:nvSpPr>
        <p:spPr/>
        <p:txBody>
          <a:bodyPr/>
          <a:lstStyle/>
          <a:p>
            <a:fld id="{61EBA8CB-5849-43D3-8E41-98866A1A8D6C}" type="slidenum">
              <a:rPr kumimoji="1" lang="ja-JP" altLang="en-US" smtClean="0"/>
              <a:pPr/>
              <a:t>13</a:t>
            </a:fld>
            <a:endParaRPr kumimoji="1" lang="ja-JP" altLang="en-US"/>
          </a:p>
        </p:txBody>
      </p:sp>
    </p:spTree>
    <p:extLst>
      <p:ext uri="{BB962C8B-B14F-4D97-AF65-F5344CB8AC3E}">
        <p14:creationId xmlns:p14="http://schemas.microsoft.com/office/powerpoint/2010/main" val="3345977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latin typeface="+mn-lt"/>
                <a:ea typeface="+mn-ea"/>
                <a:cs typeface="+mn-cs"/>
              </a:rPr>
              <a:t>また，「分科会の充実」の精神のもと，一昨年度より参画型の分科会運営の工夫を図っているところですが，十勝大会においても，その歩みを一歩進め，提言をもとに話し合い</a:t>
            </a:r>
            <a:endParaRPr kumimoji="1" lang="en-US" altLang="ja-JP"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61EBA8CB-5849-43D3-8E41-98866A1A8D6C}" type="slidenum">
              <a:rPr kumimoji="1" lang="ja-JP" altLang="en-US" smtClean="0"/>
              <a:pPr/>
              <a:t>14</a:t>
            </a:fld>
            <a:endParaRPr kumimoji="1" lang="ja-JP" altLang="en-US"/>
          </a:p>
        </p:txBody>
      </p:sp>
    </p:spTree>
    <p:extLst>
      <p:ext uri="{BB962C8B-B14F-4D97-AF65-F5344CB8AC3E}">
        <p14:creationId xmlns:p14="http://schemas.microsoft.com/office/powerpoint/2010/main" val="1996707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hangingPunct="0"/>
            <a:r>
              <a:rPr kumimoji="1" lang="ja-JP" altLang="ja-JP" sz="1200" kern="1200" dirty="0" smtClean="0">
                <a:solidFill>
                  <a:schemeClr val="tx1"/>
                </a:solidFill>
                <a:latin typeface="+mn-lt"/>
                <a:ea typeface="+mn-ea"/>
                <a:cs typeface="+mn-cs"/>
              </a:rPr>
              <a:t>参会者がその場で新たな方策を検討したり，学校運営上の課題を明確にしたり，発信性のある討議内容にしたりするような分科会を目指しています。</a:t>
            </a:r>
          </a:p>
          <a:p>
            <a:pPr hangingPunct="0"/>
            <a:r>
              <a:rPr kumimoji="1" lang="ja-JP" altLang="ja-JP" sz="1200" kern="1200" dirty="0" smtClean="0">
                <a:solidFill>
                  <a:schemeClr val="tx1"/>
                </a:solidFill>
                <a:latin typeface="+mn-lt"/>
                <a:ea typeface="+mn-ea"/>
                <a:cs typeface="+mn-cs"/>
              </a:rPr>
              <a:t>本大会が校長会会員の叡智と鋭気が結集する大会として，分科会での更なる研究の深化・発展に向け，研究協議を深めていだだけるものと思います。</a:t>
            </a:r>
          </a:p>
          <a:p>
            <a:endParaRPr kumimoji="1" lang="ja-JP" altLang="en-US" dirty="0"/>
          </a:p>
        </p:txBody>
      </p:sp>
      <p:sp>
        <p:nvSpPr>
          <p:cNvPr id="4" name="スライド番号プレースホルダ 3"/>
          <p:cNvSpPr>
            <a:spLocks noGrp="1"/>
          </p:cNvSpPr>
          <p:nvPr>
            <p:ph type="sldNum" sz="quarter" idx="10"/>
          </p:nvPr>
        </p:nvSpPr>
        <p:spPr/>
        <p:txBody>
          <a:bodyPr/>
          <a:lstStyle/>
          <a:p>
            <a:fld id="{61EBA8CB-5849-43D3-8E41-98866A1A8D6C}" type="slidenum">
              <a:rPr kumimoji="1" lang="ja-JP" altLang="en-US" smtClean="0"/>
              <a:pPr/>
              <a:t>15</a:t>
            </a:fld>
            <a:endParaRPr kumimoji="1" lang="ja-JP" altLang="en-US"/>
          </a:p>
        </p:txBody>
      </p:sp>
    </p:spTree>
    <p:extLst>
      <p:ext uri="{BB962C8B-B14F-4D97-AF65-F5344CB8AC3E}">
        <p14:creationId xmlns:p14="http://schemas.microsoft.com/office/powerpoint/2010/main" val="1750745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latin typeface="+mn-lt"/>
                <a:ea typeface="+mn-ea"/>
                <a:cs typeface="+mn-cs"/>
              </a:rPr>
              <a:t>大会二日目の記念講演では，帯広市出身で，１９９８年　長野オリンピック　スピードスケート５００</a:t>
            </a:r>
            <a:r>
              <a:rPr kumimoji="1" lang="en-US" altLang="ja-JP" sz="1200" kern="1200" dirty="0" smtClean="0">
                <a:solidFill>
                  <a:schemeClr val="tx1"/>
                </a:solidFill>
                <a:latin typeface="+mn-lt"/>
                <a:ea typeface="+mn-ea"/>
                <a:cs typeface="+mn-cs"/>
              </a:rPr>
              <a:t>m</a:t>
            </a:r>
            <a:r>
              <a:rPr kumimoji="1" lang="ja-JP" altLang="ja-JP" sz="1200" kern="1200" dirty="0" smtClean="0">
                <a:solidFill>
                  <a:schemeClr val="tx1"/>
                </a:solidFill>
                <a:latin typeface="+mn-lt"/>
                <a:ea typeface="+mn-ea"/>
                <a:cs typeface="+mn-cs"/>
              </a:rPr>
              <a:t>の金メダリスト　清水　宏保（しみず　ひろやす）氏をお迎えし，「北海道の次代を担う子供たちへのエール　～今日の学校教育への期待～　」と題し，ご講演をいただくことになっております。</a:t>
            </a:r>
          </a:p>
          <a:p>
            <a:endParaRPr kumimoji="1" lang="ja-JP" altLang="en-US" dirty="0"/>
          </a:p>
        </p:txBody>
      </p:sp>
      <p:sp>
        <p:nvSpPr>
          <p:cNvPr id="4" name="スライド番号プレースホルダ 3"/>
          <p:cNvSpPr>
            <a:spLocks noGrp="1"/>
          </p:cNvSpPr>
          <p:nvPr>
            <p:ph type="sldNum" sz="quarter" idx="10"/>
          </p:nvPr>
        </p:nvSpPr>
        <p:spPr/>
        <p:txBody>
          <a:bodyPr/>
          <a:lstStyle/>
          <a:p>
            <a:fld id="{61EBA8CB-5849-43D3-8E41-98866A1A8D6C}" type="slidenum">
              <a:rPr kumimoji="1" lang="ja-JP" altLang="en-US" smtClean="0"/>
              <a:pPr/>
              <a:t>16</a:t>
            </a:fld>
            <a:endParaRPr kumimoji="1" lang="ja-JP" altLang="en-US"/>
          </a:p>
        </p:txBody>
      </p:sp>
    </p:spTree>
    <p:extLst>
      <p:ext uri="{BB962C8B-B14F-4D97-AF65-F5344CB8AC3E}">
        <p14:creationId xmlns:p14="http://schemas.microsoft.com/office/powerpoint/2010/main" val="1233918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hangingPunct="0"/>
            <a:r>
              <a:rPr kumimoji="1" lang="ja-JP" altLang="ja-JP" sz="1200" kern="1200" dirty="0" smtClean="0">
                <a:solidFill>
                  <a:schemeClr val="tx1"/>
                </a:solidFill>
                <a:latin typeface="+mn-lt"/>
                <a:ea typeface="+mn-ea"/>
                <a:cs typeface="+mn-cs"/>
              </a:rPr>
              <a:t>二日間にわたる大会が，ご参集の皆様一人一人のお力で充実したものとなることをお願い申し上げまして，大会主題の趣旨説明といたします。</a:t>
            </a:r>
          </a:p>
          <a:p>
            <a:pPr hangingPunct="0"/>
            <a:r>
              <a:rPr kumimoji="1" lang="ja-JP" altLang="ja-JP" sz="1200" kern="1200" smtClean="0">
                <a:solidFill>
                  <a:schemeClr val="tx1"/>
                </a:solidFill>
                <a:latin typeface="+mn-lt"/>
                <a:ea typeface="+mn-ea"/>
                <a:cs typeface="+mn-cs"/>
              </a:rPr>
              <a:t>　どうぞよろしくお願い申し上げます。</a:t>
            </a:r>
          </a:p>
        </p:txBody>
      </p:sp>
      <p:sp>
        <p:nvSpPr>
          <p:cNvPr id="4" name="スライド番号プレースホルダ 3"/>
          <p:cNvSpPr>
            <a:spLocks noGrp="1"/>
          </p:cNvSpPr>
          <p:nvPr>
            <p:ph type="sldNum" sz="quarter" idx="10"/>
          </p:nvPr>
        </p:nvSpPr>
        <p:spPr/>
        <p:txBody>
          <a:bodyPr/>
          <a:lstStyle/>
          <a:p>
            <a:fld id="{61EBA8CB-5849-43D3-8E41-98866A1A8D6C}" type="slidenum">
              <a:rPr kumimoji="1" lang="ja-JP" altLang="en-US" smtClean="0"/>
              <a:pPr/>
              <a:t>17</a:t>
            </a:fld>
            <a:endParaRPr kumimoji="1" lang="ja-JP" altLang="en-US"/>
          </a:p>
        </p:txBody>
      </p:sp>
    </p:spTree>
    <p:extLst>
      <p:ext uri="{BB962C8B-B14F-4D97-AF65-F5344CB8AC3E}">
        <p14:creationId xmlns:p14="http://schemas.microsoft.com/office/powerpoint/2010/main" val="194686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hangingPunct="0"/>
            <a:r>
              <a:rPr kumimoji="1" lang="ja-JP" altLang="ja-JP" sz="1200" kern="1200" dirty="0" smtClean="0">
                <a:solidFill>
                  <a:schemeClr val="tx1"/>
                </a:solidFill>
                <a:latin typeface="+mn-lt"/>
                <a:ea typeface="+mn-ea"/>
                <a:cs typeface="+mn-cs"/>
              </a:rPr>
              <a:t>全道各地から期待数を上回る６３０名の校長先生をお迎えし，第５８回北海道小学校長会教育研究十勝大会の研究協議を開催できますことに，心より感謝申し上げます。</a:t>
            </a:r>
          </a:p>
          <a:p>
            <a:pPr hangingPunct="0"/>
            <a:r>
              <a:rPr kumimoji="1" lang="ja-JP" altLang="ja-JP" sz="1200" kern="1200" dirty="0" smtClean="0">
                <a:solidFill>
                  <a:schemeClr val="tx1"/>
                </a:solidFill>
                <a:latin typeface="+mn-lt"/>
                <a:ea typeface="+mn-ea"/>
                <a:cs typeface="+mn-cs"/>
              </a:rPr>
              <a:t>　それでは，ただ今より，大会主題について説明申し上げます。</a:t>
            </a:r>
          </a:p>
        </p:txBody>
      </p:sp>
      <p:sp>
        <p:nvSpPr>
          <p:cNvPr id="4" name="スライド番号プレースホルダ 3"/>
          <p:cNvSpPr>
            <a:spLocks noGrp="1"/>
          </p:cNvSpPr>
          <p:nvPr>
            <p:ph type="sldNum" sz="quarter" idx="10"/>
          </p:nvPr>
        </p:nvSpPr>
        <p:spPr/>
        <p:txBody>
          <a:bodyPr/>
          <a:lstStyle/>
          <a:p>
            <a:fld id="{61EBA8CB-5849-43D3-8E41-98866A1A8D6C}" type="slidenum">
              <a:rPr kumimoji="1" lang="ja-JP" altLang="en-US" smtClean="0"/>
              <a:pPr/>
              <a:t>2</a:t>
            </a:fld>
            <a:endParaRPr kumimoji="1" lang="ja-JP" altLang="en-US"/>
          </a:p>
        </p:txBody>
      </p:sp>
    </p:spTree>
    <p:extLst>
      <p:ext uri="{BB962C8B-B14F-4D97-AF65-F5344CB8AC3E}">
        <p14:creationId xmlns:p14="http://schemas.microsoft.com/office/powerpoint/2010/main" val="2685634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hangingPunct="0"/>
            <a:r>
              <a:rPr kumimoji="1" lang="ja-JP" altLang="ja-JP" sz="1200" kern="1200" dirty="0" smtClean="0">
                <a:solidFill>
                  <a:schemeClr val="tx1"/>
                </a:solidFill>
                <a:latin typeface="+mn-lt"/>
                <a:ea typeface="+mn-ea"/>
                <a:cs typeface="+mn-cs"/>
              </a:rPr>
              <a:t>全国連合小学校長会が，研究主題を「新たな知を拓き　人間性豊かな社会を築く　日本人の育成を目指す小学校教育の推進」と設定したのは，平成２５年度の第６５回三重大会からであります。</a:t>
            </a:r>
            <a:endParaRPr kumimoji="1" lang="ja-JP" altLang="ja-JP"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61EBA8CB-5849-43D3-8E41-98866A1A8D6C}" type="slidenum">
              <a:rPr kumimoji="1" lang="ja-JP" altLang="en-US" smtClean="0"/>
              <a:pPr/>
              <a:t>3</a:t>
            </a:fld>
            <a:endParaRPr kumimoji="1" lang="ja-JP" altLang="en-US"/>
          </a:p>
        </p:txBody>
      </p:sp>
    </p:spTree>
    <p:extLst>
      <p:ext uri="{BB962C8B-B14F-4D97-AF65-F5344CB8AC3E}">
        <p14:creationId xmlns:p14="http://schemas.microsoft.com/office/powerpoint/2010/main" val="641700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latin typeface="+mn-lt"/>
                <a:ea typeface="+mn-ea"/>
                <a:cs typeface="+mn-cs"/>
              </a:rPr>
              <a:t>研究主題設定の背景には，現在，我が国において，グローバル化の進展とともに，少子高齢化が急激に進む中，産業空洞化や生産年齢人口の減少などの深刻な問題を抱え，これからの時代を生き抜く子どもたちにとって，自主的に社会に参画し，相互に支え合いながら，持続可能な社会の一員としての役割を果たすために必要な力を養うことが，教育の重要な課題となっていることがあります。</a:t>
            </a:r>
          </a:p>
          <a:p>
            <a:endParaRPr kumimoji="1" lang="ja-JP" altLang="en-US" dirty="0"/>
          </a:p>
        </p:txBody>
      </p:sp>
      <p:sp>
        <p:nvSpPr>
          <p:cNvPr id="4" name="スライド番号プレースホルダ 3"/>
          <p:cNvSpPr>
            <a:spLocks noGrp="1"/>
          </p:cNvSpPr>
          <p:nvPr>
            <p:ph type="sldNum" sz="quarter" idx="10"/>
          </p:nvPr>
        </p:nvSpPr>
        <p:spPr/>
        <p:txBody>
          <a:bodyPr/>
          <a:lstStyle/>
          <a:p>
            <a:fld id="{61EBA8CB-5849-43D3-8E41-98866A1A8D6C}" type="slidenum">
              <a:rPr kumimoji="1" lang="ja-JP" altLang="en-US" smtClean="0"/>
              <a:pPr/>
              <a:t>4</a:t>
            </a:fld>
            <a:endParaRPr kumimoji="1" lang="ja-JP" altLang="en-US"/>
          </a:p>
        </p:txBody>
      </p:sp>
    </p:spTree>
    <p:extLst>
      <p:ext uri="{BB962C8B-B14F-4D97-AF65-F5344CB8AC3E}">
        <p14:creationId xmlns:p14="http://schemas.microsoft.com/office/powerpoint/2010/main" val="3908431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latin typeface="+mn-lt"/>
                <a:ea typeface="+mn-ea"/>
                <a:cs typeface="+mn-cs"/>
              </a:rPr>
              <a:t>この研究主題の趣旨は，様々な分野で未来社会の形成者を育成する教育のイノベーションの創出を図り，どのような状況にあっても，豊かな創造性やしなやかな知性を発揮し，未来を自ら切り開こうとする自立した力と，互いの個性や絆を大切にし，人間性豊かな社会を創造しようとする力を身に付けた日本人を育成することを目指すものです。</a:t>
            </a:r>
          </a:p>
          <a:p>
            <a:endParaRPr kumimoji="1" lang="ja-JP" altLang="en-US" dirty="0"/>
          </a:p>
        </p:txBody>
      </p:sp>
      <p:sp>
        <p:nvSpPr>
          <p:cNvPr id="4" name="スライド番号プレースホルダ 3"/>
          <p:cNvSpPr>
            <a:spLocks noGrp="1"/>
          </p:cNvSpPr>
          <p:nvPr>
            <p:ph type="sldNum" sz="quarter" idx="10"/>
          </p:nvPr>
        </p:nvSpPr>
        <p:spPr/>
        <p:txBody>
          <a:bodyPr/>
          <a:lstStyle/>
          <a:p>
            <a:fld id="{61EBA8CB-5849-43D3-8E41-98866A1A8D6C}" type="slidenum">
              <a:rPr kumimoji="1" lang="ja-JP" altLang="en-US" smtClean="0"/>
              <a:pPr/>
              <a:t>5</a:t>
            </a:fld>
            <a:endParaRPr kumimoji="1" lang="ja-JP" altLang="en-US"/>
          </a:p>
        </p:txBody>
      </p:sp>
    </p:spTree>
    <p:extLst>
      <p:ext uri="{BB962C8B-B14F-4D97-AF65-F5344CB8AC3E}">
        <p14:creationId xmlns:p14="http://schemas.microsoft.com/office/powerpoint/2010/main" val="4036494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latin typeface="+mn-lt"/>
                <a:ea typeface="+mn-ea"/>
                <a:cs typeface="+mn-cs"/>
              </a:rPr>
              <a:t>北海道小学校長会は，全国連合小学校長会の研究主題との関連性を踏まえ，平成２５年度の渡島・北斗大会から研究副主題を「北の大地から世界を見つめ，新しい社会の形成に向けて挑戦する子どもを育む学校経営の推進」と設定しました。</a:t>
            </a:r>
          </a:p>
          <a:p>
            <a:endParaRPr kumimoji="1" lang="ja-JP" altLang="en-US" dirty="0"/>
          </a:p>
        </p:txBody>
      </p:sp>
      <p:sp>
        <p:nvSpPr>
          <p:cNvPr id="4" name="スライド番号プレースホルダ 3"/>
          <p:cNvSpPr>
            <a:spLocks noGrp="1"/>
          </p:cNvSpPr>
          <p:nvPr>
            <p:ph type="sldNum" sz="quarter" idx="10"/>
          </p:nvPr>
        </p:nvSpPr>
        <p:spPr/>
        <p:txBody>
          <a:bodyPr/>
          <a:lstStyle/>
          <a:p>
            <a:fld id="{61EBA8CB-5849-43D3-8E41-98866A1A8D6C}" type="slidenum">
              <a:rPr kumimoji="1" lang="ja-JP" altLang="en-US" smtClean="0"/>
              <a:pPr/>
              <a:t>6</a:t>
            </a:fld>
            <a:endParaRPr kumimoji="1" lang="ja-JP" altLang="en-US"/>
          </a:p>
        </p:txBody>
      </p:sp>
    </p:spTree>
    <p:extLst>
      <p:ext uri="{BB962C8B-B14F-4D97-AF65-F5344CB8AC3E}">
        <p14:creationId xmlns:p14="http://schemas.microsoft.com/office/powerpoint/2010/main" val="1535625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latin typeface="+mn-lt"/>
                <a:ea typeface="+mn-ea"/>
                <a:cs typeface="+mn-cs"/>
              </a:rPr>
              <a:t>それ以降，教育改革は急速に展開しており，平成２５年に策定された第２期教育振興基本計画では，「自立」「協働」「創造」の三つの方向性を実現する生涯学習社会の構築を掲げ，初等中等教育段階での児童生徒を対象とした取組として，一人一人に社会的自立の基礎を培い，国家及び社会の形成者として必要な資質を養うことを目標とした具体的方策を打ち出しております。</a:t>
            </a:r>
          </a:p>
          <a:p>
            <a:endParaRPr kumimoji="1" lang="ja-JP" altLang="en-US" dirty="0"/>
          </a:p>
        </p:txBody>
      </p:sp>
      <p:sp>
        <p:nvSpPr>
          <p:cNvPr id="4" name="スライド番号プレースホルダ 3"/>
          <p:cNvSpPr>
            <a:spLocks noGrp="1"/>
          </p:cNvSpPr>
          <p:nvPr>
            <p:ph type="sldNum" sz="quarter" idx="10"/>
          </p:nvPr>
        </p:nvSpPr>
        <p:spPr/>
        <p:txBody>
          <a:bodyPr/>
          <a:lstStyle/>
          <a:p>
            <a:fld id="{61EBA8CB-5849-43D3-8E41-98866A1A8D6C}" type="slidenum">
              <a:rPr kumimoji="1" lang="ja-JP" altLang="en-US" smtClean="0"/>
              <a:pPr/>
              <a:t>7</a:t>
            </a:fld>
            <a:endParaRPr kumimoji="1" lang="ja-JP" altLang="en-US"/>
          </a:p>
        </p:txBody>
      </p:sp>
    </p:spTree>
    <p:extLst>
      <p:ext uri="{BB962C8B-B14F-4D97-AF65-F5344CB8AC3E}">
        <p14:creationId xmlns:p14="http://schemas.microsoft.com/office/powerpoint/2010/main" val="3125302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latin typeface="+mn-lt"/>
                <a:ea typeface="+mn-ea"/>
                <a:cs typeface="+mn-cs"/>
              </a:rPr>
              <a:t>また，教育再生実行会議からは，平成２５年より数次にわたる提言がなされ，道徳や小学校英語の教科化，小中一貫教育を行う新たな学校種の制度化など，新しい時代の要請に応える学校教育の在り方と方策が検討されているところであります。</a:t>
            </a:r>
          </a:p>
          <a:p>
            <a:endParaRPr kumimoji="1" lang="ja-JP" altLang="en-US" dirty="0"/>
          </a:p>
        </p:txBody>
      </p:sp>
      <p:sp>
        <p:nvSpPr>
          <p:cNvPr id="4" name="スライド番号プレースホルダ 3"/>
          <p:cNvSpPr>
            <a:spLocks noGrp="1"/>
          </p:cNvSpPr>
          <p:nvPr>
            <p:ph type="sldNum" sz="quarter" idx="10"/>
          </p:nvPr>
        </p:nvSpPr>
        <p:spPr/>
        <p:txBody>
          <a:bodyPr/>
          <a:lstStyle/>
          <a:p>
            <a:fld id="{61EBA8CB-5849-43D3-8E41-98866A1A8D6C}" type="slidenum">
              <a:rPr kumimoji="1" lang="ja-JP" altLang="en-US" smtClean="0"/>
              <a:pPr/>
              <a:t>8</a:t>
            </a:fld>
            <a:endParaRPr kumimoji="1" lang="ja-JP" altLang="en-US"/>
          </a:p>
        </p:txBody>
      </p:sp>
    </p:spTree>
    <p:extLst>
      <p:ext uri="{BB962C8B-B14F-4D97-AF65-F5344CB8AC3E}">
        <p14:creationId xmlns:p14="http://schemas.microsoft.com/office/powerpoint/2010/main" val="1687158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hangingPunct="0"/>
            <a:r>
              <a:rPr kumimoji="1" lang="ja-JP" altLang="ja-JP" sz="1200" kern="1200" dirty="0" smtClean="0">
                <a:solidFill>
                  <a:schemeClr val="tx1"/>
                </a:solidFill>
                <a:latin typeface="+mn-lt"/>
                <a:ea typeface="+mn-ea"/>
                <a:cs typeface="+mn-cs"/>
              </a:rPr>
              <a:t>さらに，次期学習指導要領改訂の動向については，昨年１１月に，文部科学省が中央教育審議会に「初等中等教育における教育課程の基準等の在り方について」の諮問を行い，中教審教育課程企画特別部会は，今年の８月に，それまでの議論をまとめた「論点整理」案についての報告を公表しております。</a:t>
            </a:r>
          </a:p>
          <a:p>
            <a:r>
              <a:rPr kumimoji="1" lang="ja-JP" altLang="ja-JP" sz="1200" kern="1200" dirty="0" smtClean="0">
                <a:solidFill>
                  <a:schemeClr val="tx1"/>
                </a:solidFill>
                <a:latin typeface="+mn-lt"/>
                <a:ea typeface="+mn-ea"/>
                <a:cs typeface="+mn-cs"/>
              </a:rPr>
              <a:t>その報告では，これからの社会を創り出していく子どもたちが，社会や世界に向き合い，かかわり合っていくために求められる資質・能力とは何かを教育課程において明確にする必要があるとし，育成すべき資質・能力を，子どもたちが「何を知っているか」だけではなく，「知っていることをどう使って，どのように社会・世界と関わり，よりよい人生を送るか」という視点で整理しています。</a:t>
            </a:r>
            <a:endParaRPr kumimoji="1" lang="ja-JP" altLang="en-US" dirty="0"/>
          </a:p>
        </p:txBody>
      </p:sp>
      <p:sp>
        <p:nvSpPr>
          <p:cNvPr id="4" name="スライド番号プレースホルダ 3"/>
          <p:cNvSpPr>
            <a:spLocks noGrp="1"/>
          </p:cNvSpPr>
          <p:nvPr>
            <p:ph type="sldNum" sz="quarter" idx="10"/>
          </p:nvPr>
        </p:nvSpPr>
        <p:spPr/>
        <p:txBody>
          <a:bodyPr/>
          <a:lstStyle/>
          <a:p>
            <a:fld id="{61EBA8CB-5849-43D3-8E41-98866A1A8D6C}" type="slidenum">
              <a:rPr kumimoji="1" lang="ja-JP" altLang="en-US" smtClean="0"/>
              <a:pPr/>
              <a:t>9</a:t>
            </a:fld>
            <a:endParaRPr kumimoji="1" lang="ja-JP" altLang="en-US"/>
          </a:p>
        </p:txBody>
      </p:sp>
    </p:spTree>
    <p:extLst>
      <p:ext uri="{BB962C8B-B14F-4D97-AF65-F5344CB8AC3E}">
        <p14:creationId xmlns:p14="http://schemas.microsoft.com/office/powerpoint/2010/main" val="3585474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9" name="タイトル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 タイトルの書式設定</a:t>
            </a:r>
            <a:endParaRPr kumimoji="0" lang="en-US"/>
          </a:p>
        </p:txBody>
      </p:sp>
      <p:sp>
        <p:nvSpPr>
          <p:cNvPr id="17"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30" name="日付プレースホルダ 29"/>
          <p:cNvSpPr>
            <a:spLocks noGrp="1"/>
          </p:cNvSpPr>
          <p:nvPr>
            <p:ph type="dt" sz="half" idx="10"/>
          </p:nvPr>
        </p:nvSpPr>
        <p:spPr/>
        <p:txBody>
          <a:bodyPr/>
          <a:lstStyle/>
          <a:p>
            <a:pPr>
              <a:defRPr/>
            </a:pPr>
            <a:fld id="{09A0EF85-D5C1-4B82-9D76-216B5CEEAE7C}" type="datetimeFigureOut">
              <a:rPr lang="ja-JP" altLang="en-US" smtClean="0"/>
              <a:pPr>
                <a:defRPr/>
              </a:pPr>
              <a:t>2015/9/15</a:t>
            </a:fld>
            <a:endParaRPr lang="ja-JP" altLang="en-US" dirty="0"/>
          </a:p>
        </p:txBody>
      </p:sp>
      <p:sp>
        <p:nvSpPr>
          <p:cNvPr id="19" name="フッター プレースホルダ 18"/>
          <p:cNvSpPr>
            <a:spLocks noGrp="1"/>
          </p:cNvSpPr>
          <p:nvPr>
            <p:ph type="ftr" sz="quarter" idx="11"/>
          </p:nvPr>
        </p:nvSpPr>
        <p:spPr/>
        <p:txBody>
          <a:bodyPr/>
          <a:lstStyle/>
          <a:p>
            <a:pPr>
              <a:defRPr/>
            </a:pPr>
            <a:endParaRPr lang="ja-JP" altLang="en-US" dirty="0"/>
          </a:p>
        </p:txBody>
      </p:sp>
      <p:sp>
        <p:nvSpPr>
          <p:cNvPr id="27" name="スライド番号プレースホルダ 26"/>
          <p:cNvSpPr>
            <a:spLocks noGrp="1"/>
          </p:cNvSpPr>
          <p:nvPr>
            <p:ph type="sldNum" sz="quarter" idx="12"/>
          </p:nvPr>
        </p:nvSpPr>
        <p:spPr/>
        <p:txBody>
          <a:bodyPr/>
          <a:lstStyle/>
          <a:p>
            <a:fld id="{CA31F37E-C757-4DE4-A628-0EAF17D3F644}" type="slidenum">
              <a:rPr lang="ja-JP" altLang="en-US" smtClean="0"/>
              <a:pPr/>
              <a:t>‹#›</a:t>
            </a:fld>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pPr>
              <a:defRPr/>
            </a:pPr>
            <a:fld id="{9D1D72C6-78C3-4509-83CA-31FEAC9BF707}" type="datetimeFigureOut">
              <a:rPr lang="ja-JP" altLang="en-US" smtClean="0"/>
              <a:pPr>
                <a:defRPr/>
              </a:pPr>
              <a:t>2015/9/15</a:t>
            </a:fld>
            <a:endParaRPr lang="ja-JP" altLang="en-US" dirty="0"/>
          </a:p>
        </p:txBody>
      </p:sp>
      <p:sp>
        <p:nvSpPr>
          <p:cNvPr id="5" name="フッター プレースホルダ 4"/>
          <p:cNvSpPr>
            <a:spLocks noGrp="1"/>
          </p:cNvSpPr>
          <p:nvPr>
            <p:ph type="ftr" sz="quarter" idx="11"/>
          </p:nvPr>
        </p:nvSpPr>
        <p:spPr/>
        <p:txBody>
          <a:bodyPr/>
          <a:lstStyle/>
          <a:p>
            <a:pPr>
              <a:defRPr/>
            </a:pPr>
            <a:endParaRPr lang="ja-JP" altLang="en-US" dirty="0"/>
          </a:p>
        </p:txBody>
      </p:sp>
      <p:sp>
        <p:nvSpPr>
          <p:cNvPr id="6" name="スライド番号プレースホルダ 5"/>
          <p:cNvSpPr>
            <a:spLocks noGrp="1"/>
          </p:cNvSpPr>
          <p:nvPr>
            <p:ph type="sldNum" sz="quarter" idx="12"/>
          </p:nvPr>
        </p:nvSpPr>
        <p:spPr/>
        <p:txBody>
          <a:bodyPr/>
          <a:lstStyle/>
          <a:p>
            <a:fld id="{069F17CE-73C8-4F8D-A066-F8118E4DC9B5}" type="slidenum">
              <a:rPr lang="ja-JP" altLang="en-US" smtClean="0"/>
              <a:pPr/>
              <a:t>‹#›</a:t>
            </a:fld>
            <a:endParaRPr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914401"/>
            <a:ext cx="2057400" cy="5211763"/>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914401"/>
            <a:ext cx="6019800" cy="5211763"/>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pPr>
              <a:defRPr/>
            </a:pPr>
            <a:fld id="{ED64F3C6-DD18-4A5F-B9B7-E170751CE584}" type="datetimeFigureOut">
              <a:rPr lang="ja-JP" altLang="en-US" smtClean="0"/>
              <a:pPr>
                <a:defRPr/>
              </a:pPr>
              <a:t>2015/9/15</a:t>
            </a:fld>
            <a:endParaRPr lang="ja-JP" altLang="en-US" dirty="0"/>
          </a:p>
        </p:txBody>
      </p:sp>
      <p:sp>
        <p:nvSpPr>
          <p:cNvPr id="5" name="フッター プレースホルダ 4"/>
          <p:cNvSpPr>
            <a:spLocks noGrp="1"/>
          </p:cNvSpPr>
          <p:nvPr>
            <p:ph type="ftr" sz="quarter" idx="11"/>
          </p:nvPr>
        </p:nvSpPr>
        <p:spPr/>
        <p:txBody>
          <a:bodyPr/>
          <a:lstStyle/>
          <a:p>
            <a:pPr>
              <a:defRPr/>
            </a:pPr>
            <a:endParaRPr lang="ja-JP" altLang="en-US" dirty="0"/>
          </a:p>
        </p:txBody>
      </p:sp>
      <p:sp>
        <p:nvSpPr>
          <p:cNvPr id="6" name="スライド番号プレースホルダ 5"/>
          <p:cNvSpPr>
            <a:spLocks noGrp="1"/>
          </p:cNvSpPr>
          <p:nvPr>
            <p:ph type="sldNum" sz="quarter" idx="12"/>
          </p:nvPr>
        </p:nvSpPr>
        <p:spPr/>
        <p:txBody>
          <a:bodyPr/>
          <a:lstStyle/>
          <a:p>
            <a:fld id="{AAA518AC-5B6A-4554-AAB4-563FD07FF422}" type="slidenum">
              <a:rPr lang="ja-JP" altLang="en-US" smtClean="0"/>
              <a:pPr/>
              <a:t>‹#›</a:t>
            </a:fld>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pPr>
              <a:defRPr/>
            </a:pPr>
            <a:fld id="{4DD94D8C-A876-4D83-8CEB-955655A66F14}" type="datetimeFigureOut">
              <a:rPr lang="ja-JP" altLang="en-US" smtClean="0"/>
              <a:pPr>
                <a:defRPr/>
              </a:pPr>
              <a:t>2015/9/15</a:t>
            </a:fld>
            <a:endParaRPr lang="ja-JP" altLang="en-US" dirty="0"/>
          </a:p>
        </p:txBody>
      </p:sp>
      <p:sp>
        <p:nvSpPr>
          <p:cNvPr id="5" name="フッター プレースホルダ 4"/>
          <p:cNvSpPr>
            <a:spLocks noGrp="1"/>
          </p:cNvSpPr>
          <p:nvPr>
            <p:ph type="ftr" sz="quarter" idx="11"/>
          </p:nvPr>
        </p:nvSpPr>
        <p:spPr/>
        <p:txBody>
          <a:bodyPr/>
          <a:lstStyle/>
          <a:p>
            <a:pPr>
              <a:defRPr/>
            </a:pPr>
            <a:endParaRPr lang="ja-JP" altLang="en-US" dirty="0"/>
          </a:p>
        </p:txBody>
      </p:sp>
      <p:sp>
        <p:nvSpPr>
          <p:cNvPr id="6" name="スライド番号プレースホルダ 5"/>
          <p:cNvSpPr>
            <a:spLocks noGrp="1"/>
          </p:cNvSpPr>
          <p:nvPr>
            <p:ph type="sldNum" sz="quarter" idx="12"/>
          </p:nvPr>
        </p:nvSpPr>
        <p:spPr/>
        <p:txBody>
          <a:bodyPr/>
          <a:lstStyle/>
          <a:p>
            <a:fld id="{E52670AF-1D51-4A0D-A748-E9FFA9A31B4A}" type="slidenum">
              <a:rPr lang="ja-JP" altLang="en-US" smtClean="0"/>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fld id="{0551E665-81CC-4C3F-81C0-C82350631F8C}" type="datetimeFigureOut">
              <a:rPr lang="ja-JP" altLang="en-US" smtClean="0"/>
              <a:pPr>
                <a:defRPr/>
              </a:pPr>
              <a:t>2015/9/15</a:t>
            </a:fld>
            <a:endParaRPr lang="ja-JP" altLang="en-US" dirty="0"/>
          </a:p>
        </p:txBody>
      </p:sp>
      <p:sp>
        <p:nvSpPr>
          <p:cNvPr id="5" name="フッター プレースホルダ 4"/>
          <p:cNvSpPr>
            <a:spLocks noGrp="1"/>
          </p:cNvSpPr>
          <p:nvPr>
            <p:ph type="ftr" sz="quarter" idx="11"/>
          </p:nvPr>
        </p:nvSpPr>
        <p:spPr/>
        <p:txBody>
          <a:bodyPr/>
          <a:lstStyle/>
          <a:p>
            <a:pPr>
              <a:defRPr/>
            </a:pPr>
            <a:endParaRPr lang="ja-JP" altLang="en-US" dirty="0"/>
          </a:p>
        </p:txBody>
      </p:sp>
      <p:sp>
        <p:nvSpPr>
          <p:cNvPr id="6" name="スライド番号プレースホルダ 5"/>
          <p:cNvSpPr>
            <a:spLocks noGrp="1"/>
          </p:cNvSpPr>
          <p:nvPr>
            <p:ph type="sldNum" sz="quarter" idx="12"/>
          </p:nvPr>
        </p:nvSpPr>
        <p:spPr/>
        <p:txBody>
          <a:bodyPr/>
          <a:lstStyle/>
          <a:p>
            <a:fld id="{B02DE36F-97CA-49A2-BFAE-31E10ED1C91F}" type="slidenum">
              <a:rPr lang="ja-JP" altLang="en-US" smtClean="0"/>
              <a:pPr/>
              <a:t>‹#›</a:t>
            </a:fld>
            <a:endParaRPr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pPr>
              <a:defRPr/>
            </a:pPr>
            <a:fld id="{355B2BB9-BE1F-44CD-8E4D-3AC65A22354D}" type="datetimeFigureOut">
              <a:rPr lang="ja-JP" altLang="en-US" smtClean="0"/>
              <a:pPr>
                <a:defRPr/>
              </a:pPr>
              <a:t>2015/9/15</a:t>
            </a:fld>
            <a:endParaRPr lang="ja-JP" altLang="en-US" dirty="0"/>
          </a:p>
        </p:txBody>
      </p:sp>
      <p:sp>
        <p:nvSpPr>
          <p:cNvPr id="6" name="フッター プレースホルダ 5"/>
          <p:cNvSpPr>
            <a:spLocks noGrp="1"/>
          </p:cNvSpPr>
          <p:nvPr>
            <p:ph type="ftr" sz="quarter" idx="11"/>
          </p:nvPr>
        </p:nvSpPr>
        <p:spPr/>
        <p:txBody>
          <a:bodyPr/>
          <a:lstStyle/>
          <a:p>
            <a:pPr>
              <a:defRPr/>
            </a:pPr>
            <a:endParaRPr lang="ja-JP" altLang="en-US" dirty="0"/>
          </a:p>
        </p:txBody>
      </p:sp>
      <p:sp>
        <p:nvSpPr>
          <p:cNvPr id="7" name="スライド番号プレースホルダ 6"/>
          <p:cNvSpPr>
            <a:spLocks noGrp="1"/>
          </p:cNvSpPr>
          <p:nvPr>
            <p:ph type="sldNum" sz="quarter" idx="12"/>
          </p:nvPr>
        </p:nvSpPr>
        <p:spPr/>
        <p:txBody>
          <a:bodyPr/>
          <a:lstStyle/>
          <a:p>
            <a:fld id="{03D86358-033C-4FC6-A83A-62E297FE7F95}" type="slidenum">
              <a:rPr lang="ja-JP" altLang="en-US" smtClean="0"/>
              <a:pPr/>
              <a:t>‹#›</a:t>
            </a:fld>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tIns="45720" anchor="b"/>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5"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p:txBody>
          <a:bodyPr/>
          <a:lstStyle/>
          <a:p>
            <a:pPr>
              <a:defRPr/>
            </a:pPr>
            <a:fld id="{02E9388A-F625-4BFA-8349-EA4A8B6C38C1}" type="datetimeFigureOut">
              <a:rPr lang="ja-JP" altLang="en-US" smtClean="0"/>
              <a:pPr>
                <a:defRPr/>
              </a:pPr>
              <a:t>2015/9/15</a:t>
            </a:fld>
            <a:endParaRPr lang="ja-JP" altLang="en-US" dirty="0"/>
          </a:p>
        </p:txBody>
      </p:sp>
      <p:sp>
        <p:nvSpPr>
          <p:cNvPr id="8" name="フッター プレースホルダ 7"/>
          <p:cNvSpPr>
            <a:spLocks noGrp="1"/>
          </p:cNvSpPr>
          <p:nvPr>
            <p:ph type="ftr" sz="quarter" idx="11"/>
          </p:nvPr>
        </p:nvSpPr>
        <p:spPr/>
        <p:txBody>
          <a:bodyPr/>
          <a:lstStyle/>
          <a:p>
            <a:pPr>
              <a:defRPr/>
            </a:pPr>
            <a:endParaRPr lang="ja-JP" altLang="en-US" dirty="0"/>
          </a:p>
        </p:txBody>
      </p:sp>
      <p:sp>
        <p:nvSpPr>
          <p:cNvPr id="9" name="スライド番号プレースホルダ 8"/>
          <p:cNvSpPr>
            <a:spLocks noGrp="1"/>
          </p:cNvSpPr>
          <p:nvPr>
            <p:ph type="sldNum" sz="quarter" idx="12"/>
          </p:nvPr>
        </p:nvSpPr>
        <p:spPr/>
        <p:txBody>
          <a:bodyPr/>
          <a:lstStyle/>
          <a:p>
            <a:fld id="{F1B77AFF-1720-4768-ADF8-D70E2D1A1107}" type="slidenum">
              <a:rPr lang="ja-JP" altLang="en-US" smtClean="0"/>
              <a:pPr/>
              <a:t>‹#›</a:t>
            </a:fld>
            <a:endParaRPr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p>
            <a:pPr>
              <a:defRPr/>
            </a:pPr>
            <a:fld id="{2D80E1ED-8A7D-431D-AEBD-739E835B7C5F}" type="datetimeFigureOut">
              <a:rPr lang="ja-JP" altLang="en-US" smtClean="0"/>
              <a:pPr>
                <a:defRPr/>
              </a:pPr>
              <a:t>2015/9/15</a:t>
            </a:fld>
            <a:endParaRPr lang="ja-JP" altLang="en-US" dirty="0"/>
          </a:p>
        </p:txBody>
      </p:sp>
      <p:sp>
        <p:nvSpPr>
          <p:cNvPr id="4" name="フッター プレースホルダ 3"/>
          <p:cNvSpPr>
            <a:spLocks noGrp="1"/>
          </p:cNvSpPr>
          <p:nvPr>
            <p:ph type="ftr" sz="quarter" idx="11"/>
          </p:nvPr>
        </p:nvSpPr>
        <p:spPr/>
        <p:txBody>
          <a:bodyPr/>
          <a:lstStyle/>
          <a:p>
            <a:pPr>
              <a:defRPr/>
            </a:pPr>
            <a:endParaRPr lang="ja-JP" altLang="en-US" dirty="0"/>
          </a:p>
        </p:txBody>
      </p:sp>
      <p:sp>
        <p:nvSpPr>
          <p:cNvPr id="5" name="スライド番号プレースホルダ 4"/>
          <p:cNvSpPr>
            <a:spLocks noGrp="1"/>
          </p:cNvSpPr>
          <p:nvPr>
            <p:ph type="sldNum" sz="quarter" idx="12"/>
          </p:nvPr>
        </p:nvSpPr>
        <p:spPr/>
        <p:txBody>
          <a:bodyPr/>
          <a:lstStyle/>
          <a:p>
            <a:fld id="{A376A14E-B556-4762-AC38-B5417D0E2069}" type="slidenum">
              <a:rPr lang="ja-JP" altLang="en-US" smtClean="0"/>
              <a:pPr/>
              <a:t>‹#›</a:t>
            </a:fld>
            <a:endParaRPr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fld id="{01981EB5-7CBF-4510-9116-DF9DFB2F3ADD}" type="datetimeFigureOut">
              <a:rPr lang="ja-JP" altLang="en-US" smtClean="0"/>
              <a:pPr>
                <a:defRPr/>
              </a:pPr>
              <a:t>2015/9/15</a:t>
            </a:fld>
            <a:endParaRPr lang="ja-JP" altLang="en-US" dirty="0"/>
          </a:p>
        </p:txBody>
      </p:sp>
      <p:sp>
        <p:nvSpPr>
          <p:cNvPr id="3" name="フッター プレースホルダ 2"/>
          <p:cNvSpPr>
            <a:spLocks noGrp="1"/>
          </p:cNvSpPr>
          <p:nvPr>
            <p:ph type="ftr" sz="quarter" idx="11"/>
          </p:nvPr>
        </p:nvSpPr>
        <p:spPr/>
        <p:txBody>
          <a:bodyPr/>
          <a:lstStyle/>
          <a:p>
            <a:pPr>
              <a:defRPr/>
            </a:pPr>
            <a:endParaRPr lang="ja-JP" altLang="en-US" dirty="0"/>
          </a:p>
        </p:txBody>
      </p:sp>
      <p:sp>
        <p:nvSpPr>
          <p:cNvPr id="4" name="スライド番号プレースホルダ 3"/>
          <p:cNvSpPr>
            <a:spLocks noGrp="1"/>
          </p:cNvSpPr>
          <p:nvPr>
            <p:ph type="sldNum" sz="quarter" idx="12"/>
          </p:nvPr>
        </p:nvSpPr>
        <p:spPr/>
        <p:txBody>
          <a:bodyPr/>
          <a:lstStyle/>
          <a:p>
            <a:fld id="{5F20D1A5-87E3-493B-9DE9-F03D7DDDA9EE}" type="slidenum">
              <a:rPr lang="ja-JP" altLang="en-US" smtClean="0"/>
              <a:pPr/>
              <a:t>‹#›</a:t>
            </a:fld>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pPr>
              <a:defRPr/>
            </a:pPr>
            <a:fld id="{048FA6F6-6333-4FED-AA9A-765027B68217}" type="datetimeFigureOut">
              <a:rPr lang="ja-JP" altLang="en-US" smtClean="0"/>
              <a:pPr>
                <a:defRPr/>
              </a:pPr>
              <a:t>2015/9/15</a:t>
            </a:fld>
            <a:endParaRPr lang="ja-JP" altLang="en-US" dirty="0"/>
          </a:p>
        </p:txBody>
      </p:sp>
      <p:sp>
        <p:nvSpPr>
          <p:cNvPr id="6" name="フッター プレースホルダ 5"/>
          <p:cNvSpPr>
            <a:spLocks noGrp="1"/>
          </p:cNvSpPr>
          <p:nvPr>
            <p:ph type="ftr" sz="quarter" idx="11"/>
          </p:nvPr>
        </p:nvSpPr>
        <p:spPr/>
        <p:txBody>
          <a:bodyPr/>
          <a:lstStyle/>
          <a:p>
            <a:pPr>
              <a:defRPr/>
            </a:pPr>
            <a:endParaRPr lang="ja-JP" altLang="en-US" dirty="0"/>
          </a:p>
        </p:txBody>
      </p:sp>
      <p:sp>
        <p:nvSpPr>
          <p:cNvPr id="7" name="スライド番号プレースホルダ 6"/>
          <p:cNvSpPr>
            <a:spLocks noGrp="1"/>
          </p:cNvSpPr>
          <p:nvPr>
            <p:ph type="sldNum" sz="quarter" idx="12"/>
          </p:nvPr>
        </p:nvSpPr>
        <p:spPr/>
        <p:txBody>
          <a:bodyPr/>
          <a:lstStyle/>
          <a:p>
            <a:fld id="{9961B669-103F-4309-9D4C-00DC0A5CD4FD}" type="slidenum">
              <a:rPr lang="ja-JP" altLang="en-US" smtClean="0"/>
              <a:pPr/>
              <a:t>‹#›</a:t>
            </a:fld>
            <a:endParaRPr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9" name="1 つの角を丸めた四角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タイトル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ja-JP" altLang="en-US" smtClean="0"/>
              <a:t>マスタ タイトルの書式設定</a:t>
            </a:r>
            <a:endParaRPr kumimoji="0" lang="en-US"/>
          </a:p>
        </p:txBody>
      </p:sp>
      <p:sp>
        <p:nvSpPr>
          <p:cNvPr id="4" name="テキスト プレースホルダ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fld id="{22114AE4-B3B0-42D1-89B9-5C70EE824E3C}" type="datetimeFigureOut">
              <a:rPr lang="ja-JP" altLang="en-US" smtClean="0"/>
              <a:pPr>
                <a:defRPr/>
              </a:pPr>
              <a:t>2015/9/15</a:t>
            </a:fld>
            <a:endParaRPr lang="ja-JP" altLang="en-US" dirty="0"/>
          </a:p>
        </p:txBody>
      </p:sp>
      <p:sp>
        <p:nvSpPr>
          <p:cNvPr id="6" name="フッター プレースホルダ 5"/>
          <p:cNvSpPr>
            <a:spLocks noGrp="1"/>
          </p:cNvSpPr>
          <p:nvPr>
            <p:ph type="ftr" sz="quarter" idx="11"/>
          </p:nvPr>
        </p:nvSpPr>
        <p:spPr/>
        <p:txBody>
          <a:bodyPr/>
          <a:lstStyle/>
          <a:p>
            <a:pPr>
              <a:defRPr/>
            </a:pPr>
            <a:endParaRPr lang="ja-JP" altLang="en-US" dirty="0"/>
          </a:p>
        </p:txBody>
      </p:sp>
      <p:sp>
        <p:nvSpPr>
          <p:cNvPr id="7" name="スライド番号プレースホルダ 6"/>
          <p:cNvSpPr>
            <a:spLocks noGrp="1"/>
          </p:cNvSpPr>
          <p:nvPr>
            <p:ph type="sldNum" sz="quarter" idx="12"/>
          </p:nvPr>
        </p:nvSpPr>
        <p:spPr>
          <a:xfrm>
            <a:off x="8077200" y="6356350"/>
            <a:ext cx="609600" cy="365125"/>
          </a:xfrm>
        </p:spPr>
        <p:txBody>
          <a:bodyPr/>
          <a:lstStyle/>
          <a:p>
            <a:fld id="{B14FCBF5-F821-4D52-BDFB-E1249F19DC09}" type="slidenum">
              <a:rPr lang="ja-JP" altLang="en-US" smtClean="0"/>
              <a:pPr/>
              <a:t>‹#›</a:t>
            </a:fld>
            <a:endParaRPr lang="ja-JP" altLang="en-US" dirty="0"/>
          </a:p>
        </p:txBody>
      </p:sp>
      <p:sp>
        <p:nvSpPr>
          <p:cNvPr id="3"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dirty="0" smtClean="0"/>
              <a:t>アイコンをクリックして図を追加</a:t>
            </a:r>
            <a:endParaRPr kumimoji="0" lang="en-US" dirty="0"/>
          </a:p>
        </p:txBody>
      </p:sp>
      <p:sp>
        <p:nvSpPr>
          <p:cNvPr id="10" name="フリーフォーム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フリーフォーム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2700000" scaled="0"/>
          <a:tileRect/>
        </a:gradFill>
        <a:effectLst/>
      </p:bgPr>
    </p:bg>
    <p:spTree>
      <p:nvGrpSpPr>
        <p:cNvPr id="1" name=""/>
        <p:cNvGrpSpPr/>
        <p:nvPr/>
      </p:nvGrpSpPr>
      <p:grpSpPr>
        <a:xfrm>
          <a:off x="0" y="0"/>
          <a:ext cx="0" cy="0"/>
          <a:chOff x="0" y="0"/>
          <a:chExt cx="0" cy="0"/>
        </a:xfrm>
      </p:grpSpPr>
      <p:sp>
        <p:nvSpPr>
          <p:cNvPr id="7" name="フリーフォーム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フリーフォーム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タイトル プレースホルダ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ja-JP" altLang="en-US" smtClean="0"/>
              <a:t>マスタ タイトルの書式設定</a:t>
            </a:r>
            <a:endParaRPr kumimoji="0" lang="en-US"/>
          </a:p>
        </p:txBody>
      </p:sp>
      <p:sp>
        <p:nvSpPr>
          <p:cNvPr id="30" name="テキスト プレースホルダ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日付プレースホルダ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45A3609A-0DE9-4178-9708-CCF19A3998E1}" type="datetimeFigureOut">
              <a:rPr lang="ja-JP" altLang="en-US" smtClean="0"/>
              <a:pPr>
                <a:defRPr/>
              </a:pPr>
              <a:t>2015/9/15</a:t>
            </a:fld>
            <a:endParaRPr lang="ja-JP" altLang="en-US" dirty="0"/>
          </a:p>
        </p:txBody>
      </p:sp>
      <p:sp>
        <p:nvSpPr>
          <p:cNvPr id="22" name="フッター プレースホル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ja-JP" altLang="en-US" dirty="0"/>
          </a:p>
        </p:txBody>
      </p:sp>
      <p:sp>
        <p:nvSpPr>
          <p:cNvPr id="18" name="スライド番号プレースホル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EB88EF1-A55E-4BB4-8433-40C4DD276389}" type="slidenum">
              <a:rPr lang="ja-JP" altLang="en-US" smtClean="0"/>
              <a:pPr/>
              <a:t>‹#›</a:t>
            </a:fld>
            <a:endParaRPr lang="ja-JP" altLang="en-US" dirty="0"/>
          </a:p>
        </p:txBody>
      </p:sp>
      <p:grpSp>
        <p:nvGrpSpPr>
          <p:cNvPr id="2" name="グループ化 1"/>
          <p:cNvGrpSpPr/>
          <p:nvPr/>
        </p:nvGrpSpPr>
        <p:grpSpPr>
          <a:xfrm>
            <a:off x="-19017" y="202408"/>
            <a:ext cx="9180548" cy="649224"/>
            <a:chOff x="-19045" y="216550"/>
            <a:chExt cx="9180548" cy="649224"/>
          </a:xfrm>
        </p:grpSpPr>
        <p:sp>
          <p:nvSpPr>
            <p:cNvPr id="12" name="フリーフォーム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フリーフォーム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dk1" tx1="lt1" bg2="dk2" tx2="lt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 5" descr="十勝写真.jpg"/>
          <p:cNvPicPr>
            <a:picLocks noGrp="1" noChangeAspect="1"/>
          </p:cNvPicPr>
          <p:nvPr>
            <p:ph idx="1"/>
          </p:nvPr>
        </p:nvPicPr>
        <p:blipFill>
          <a:blip r:embed="rId3" cstate="print"/>
          <a:stretch>
            <a:fillRect/>
          </a:stretch>
        </p:blipFill>
        <p:spPr>
          <a:xfrm>
            <a:off x="0" y="0"/>
            <a:ext cx="9144000" cy="6858002"/>
          </a:xfrm>
        </p:spPr>
      </p:pic>
      <p:sp>
        <p:nvSpPr>
          <p:cNvPr id="2" name="タイトル 1"/>
          <p:cNvSpPr>
            <a:spLocks noGrp="1"/>
          </p:cNvSpPr>
          <p:nvPr>
            <p:ph type="title"/>
          </p:nvPr>
        </p:nvSpPr>
        <p:spPr>
          <a:xfrm>
            <a:off x="395536" y="692696"/>
            <a:ext cx="8352928" cy="2924944"/>
          </a:xfrm>
        </p:spPr>
        <p:txBody>
          <a:bodyPr anchor="ctr">
            <a:noAutofit/>
          </a:bodyPr>
          <a:lstStyle/>
          <a:p>
            <a:pPr algn="ctr" eaLnBrk="1" fontAlgn="auto" hangingPunct="1">
              <a:spcAft>
                <a:spcPts val="0"/>
              </a:spcAft>
              <a:defRPr/>
            </a:pPr>
            <a:r>
              <a:rPr lang="ja-JP" altLang="en-US" sz="5400" b="1" dirty="0" smtClean="0">
                <a:solidFill>
                  <a:srgbClr val="FF00FF"/>
                </a:solidFill>
                <a:latin typeface="ＭＳ ゴシック" pitchFamily="49" charset="-128"/>
                <a:ea typeface="ＭＳ ゴシック" pitchFamily="49" charset="-128"/>
              </a:rPr>
              <a:t>第５８回</a:t>
            </a:r>
            <a:r>
              <a:rPr lang="en-US" altLang="ja-JP" sz="8000" b="1" dirty="0" smtClean="0">
                <a:solidFill>
                  <a:srgbClr val="FF00FF"/>
                </a:solidFill>
                <a:latin typeface="ＭＳ ゴシック" pitchFamily="49" charset="-128"/>
                <a:ea typeface="ＭＳ ゴシック" pitchFamily="49" charset="-128"/>
              </a:rPr>
              <a:t/>
            </a:r>
            <a:br>
              <a:rPr lang="en-US" altLang="ja-JP" sz="8000" b="1" dirty="0" smtClean="0">
                <a:solidFill>
                  <a:srgbClr val="FF00FF"/>
                </a:solidFill>
                <a:latin typeface="ＭＳ ゴシック" pitchFamily="49" charset="-128"/>
                <a:ea typeface="ＭＳ ゴシック" pitchFamily="49" charset="-128"/>
              </a:rPr>
            </a:br>
            <a:r>
              <a:rPr lang="ja-JP" altLang="en-US" sz="5400" b="1" dirty="0" smtClean="0">
                <a:solidFill>
                  <a:srgbClr val="FF00FF"/>
                </a:solidFill>
                <a:latin typeface="ＭＳ ゴシック" pitchFamily="49" charset="-128"/>
                <a:ea typeface="ＭＳ ゴシック" pitchFamily="49" charset="-128"/>
              </a:rPr>
              <a:t>北海道小学校長会教育研究</a:t>
            </a:r>
            <a:r>
              <a:rPr lang="en-US" altLang="ja-JP" sz="7200" b="1" dirty="0" smtClean="0">
                <a:solidFill>
                  <a:srgbClr val="FF00FF"/>
                </a:solidFill>
                <a:latin typeface="ＭＳ ゴシック" pitchFamily="49" charset="-128"/>
                <a:ea typeface="ＭＳ ゴシック" pitchFamily="49" charset="-128"/>
              </a:rPr>
              <a:t/>
            </a:r>
            <a:br>
              <a:rPr lang="en-US" altLang="ja-JP" sz="7200" b="1" dirty="0" smtClean="0">
                <a:solidFill>
                  <a:srgbClr val="FF00FF"/>
                </a:solidFill>
                <a:latin typeface="ＭＳ ゴシック" pitchFamily="49" charset="-128"/>
                <a:ea typeface="ＭＳ ゴシック" pitchFamily="49" charset="-128"/>
              </a:rPr>
            </a:br>
            <a:r>
              <a:rPr lang="ja-JP" altLang="en-US" sz="8800" b="1" dirty="0" smtClean="0">
                <a:solidFill>
                  <a:srgbClr val="FF00FF"/>
                </a:solidFill>
                <a:latin typeface="ＭＳ ゴシック" pitchFamily="49" charset="-128"/>
                <a:ea typeface="ＭＳ ゴシック" pitchFamily="49" charset="-128"/>
              </a:rPr>
              <a:t>十勝大会</a:t>
            </a:r>
            <a:endParaRPr lang="ja-JP" altLang="en-US" sz="8800" b="1" dirty="0">
              <a:solidFill>
                <a:srgbClr val="FF00FF"/>
              </a:solidFill>
              <a:latin typeface="ＭＳ ゴシック" pitchFamily="49" charset="-128"/>
              <a:ea typeface="ＭＳ ゴシック" pitchFamily="49"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431540" y="1340768"/>
            <a:ext cx="8280920" cy="1440160"/>
          </a:xfrm>
          <a:prstGeom prst="rect">
            <a:avLst/>
          </a:prstGeom>
        </p:spPr>
        <p:txBody>
          <a:bodyPr anchor="b"/>
          <a:lstStyle/>
          <a:p>
            <a:pPr algn="ctr" eaLnBrk="1" fontAlgn="auto" hangingPunct="1">
              <a:spcAft>
                <a:spcPts val="0"/>
              </a:spcAft>
              <a:defRPr/>
            </a:pPr>
            <a:r>
              <a:rPr lang="ja-JP" altLang="en-US" sz="4800" b="1" cap="small" dirty="0" smtClean="0">
                <a:solidFill>
                  <a:srgbClr val="FFFF00"/>
                </a:solidFill>
                <a:latin typeface="ＭＳ ゴシック" pitchFamily="49" charset="-128"/>
                <a:ea typeface="ＭＳ ゴシック" pitchFamily="49" charset="-128"/>
              </a:rPr>
              <a:t>「どのように学ぶか」</a:t>
            </a:r>
            <a:endParaRPr lang="en-US" altLang="ja-JP" sz="4800" b="1" cap="small" dirty="0" smtClean="0">
              <a:solidFill>
                <a:srgbClr val="FFFF00"/>
              </a:solidFill>
              <a:latin typeface="ＭＳ ゴシック" pitchFamily="49" charset="-128"/>
              <a:ea typeface="ＭＳ ゴシック" pitchFamily="49" charset="-128"/>
            </a:endParaRPr>
          </a:p>
          <a:p>
            <a:pPr algn="ctr" eaLnBrk="1" fontAlgn="auto" hangingPunct="1">
              <a:spcAft>
                <a:spcPts val="0"/>
              </a:spcAft>
              <a:defRPr/>
            </a:pPr>
            <a:r>
              <a:rPr lang="ja-JP" altLang="en-US" sz="4800" b="1" cap="small" dirty="0" smtClean="0">
                <a:latin typeface="ＭＳ ゴシック" pitchFamily="49" charset="-128"/>
                <a:ea typeface="ＭＳ ゴシック" pitchFamily="49" charset="-128"/>
              </a:rPr>
              <a:t>学びの質や深まりを重要視</a:t>
            </a:r>
            <a:endParaRPr lang="en-US" altLang="ja-JP" sz="4800" b="1" cap="small" dirty="0">
              <a:latin typeface="ＭＳ ゴシック" pitchFamily="49" charset="-128"/>
              <a:ea typeface="ＭＳ ゴシック" pitchFamily="49" charset="-128"/>
            </a:endParaRPr>
          </a:p>
        </p:txBody>
      </p:sp>
      <p:sp>
        <p:nvSpPr>
          <p:cNvPr id="7" name="タイトル 1"/>
          <p:cNvSpPr txBox="1">
            <a:spLocks/>
          </p:cNvSpPr>
          <p:nvPr/>
        </p:nvSpPr>
        <p:spPr>
          <a:xfrm>
            <a:off x="0" y="4941168"/>
            <a:ext cx="8820472" cy="1152128"/>
          </a:xfrm>
          <a:prstGeom prst="rect">
            <a:avLst/>
          </a:prstGeom>
        </p:spPr>
        <p:txBody>
          <a:bodyPr anchor="b"/>
          <a:lstStyle/>
          <a:p>
            <a:pPr eaLnBrk="1" fontAlgn="auto" hangingPunct="1">
              <a:spcAft>
                <a:spcPts val="0"/>
              </a:spcAft>
              <a:defRPr/>
            </a:pPr>
            <a:r>
              <a:rPr lang="ja-JP" altLang="en-US" sz="4800" b="1" cap="small" spc="-300" dirty="0" smtClean="0">
                <a:solidFill>
                  <a:srgbClr val="FFFF00"/>
                </a:solidFill>
                <a:latin typeface="ＭＳ ゴシック" pitchFamily="49" charset="-128"/>
                <a:ea typeface="ＭＳ ゴシック" pitchFamily="49" charset="-128"/>
              </a:rPr>
              <a:t>「どのような力が身に付いたか」</a:t>
            </a:r>
            <a:endParaRPr lang="en-US" altLang="ja-JP" sz="4800" b="1" cap="small" spc="-300" dirty="0">
              <a:solidFill>
                <a:srgbClr val="FFFF00"/>
              </a:solidFill>
              <a:latin typeface="ＭＳ ゴシック" pitchFamily="49" charset="-128"/>
              <a:ea typeface="ＭＳ ゴシック" pitchFamily="49" charset="-128"/>
            </a:endParaRPr>
          </a:p>
        </p:txBody>
      </p:sp>
      <p:sp>
        <p:nvSpPr>
          <p:cNvPr id="8" name="下矢印 7"/>
          <p:cNvSpPr/>
          <p:nvPr/>
        </p:nvSpPr>
        <p:spPr>
          <a:xfrm>
            <a:off x="4139952" y="4221088"/>
            <a:ext cx="936104" cy="720725"/>
          </a:xfrm>
          <a:prstGeom prst="downArrow">
            <a:avLst/>
          </a:prstGeom>
          <a:solidFill>
            <a:srgbClr val="8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srgbClr val="FF0000"/>
              </a:solidFill>
            </a:endParaRPr>
          </a:p>
        </p:txBody>
      </p:sp>
      <p:sp>
        <p:nvSpPr>
          <p:cNvPr id="9" name="タイトル 1"/>
          <p:cNvSpPr txBox="1">
            <a:spLocks/>
          </p:cNvSpPr>
          <p:nvPr/>
        </p:nvSpPr>
        <p:spPr>
          <a:xfrm>
            <a:off x="323528" y="2924944"/>
            <a:ext cx="8496944" cy="1152128"/>
          </a:xfrm>
          <a:prstGeom prst="rect">
            <a:avLst/>
          </a:prstGeom>
          <a:solidFill>
            <a:srgbClr val="0070C0"/>
          </a:solidFill>
        </p:spPr>
        <p:txBody>
          <a:bodyPr anchor="ctr" anchorCtr="0"/>
          <a:lstStyle/>
          <a:p>
            <a:pPr eaLnBrk="1" fontAlgn="auto" hangingPunct="1">
              <a:spcAft>
                <a:spcPts val="0"/>
              </a:spcAft>
              <a:defRPr/>
            </a:pPr>
            <a:r>
              <a:rPr lang="ja-JP" altLang="en-US" sz="4800" b="1" cap="small" spc="-300" dirty="0" smtClean="0">
                <a:latin typeface="ＭＳ ゴシック" pitchFamily="49" charset="-128"/>
                <a:ea typeface="ＭＳ ゴシック" pitchFamily="49" charset="-128"/>
              </a:rPr>
              <a:t>アクティブ・ラーニング</a:t>
            </a:r>
            <a:r>
              <a:rPr lang="ja-JP" altLang="en-US" sz="4800" b="1" cap="small" dirty="0" smtClean="0">
                <a:latin typeface="ＭＳ ゴシック" pitchFamily="49" charset="-128"/>
                <a:ea typeface="ＭＳ ゴシック" pitchFamily="49" charset="-128"/>
              </a:rPr>
              <a:t>の充実</a:t>
            </a:r>
            <a:endParaRPr lang="en-US" altLang="ja-JP" sz="4800" b="1" cap="small" dirty="0">
              <a:latin typeface="ＭＳ ゴシック" pitchFamily="49" charset="-128"/>
              <a:ea typeface="ＭＳ ゴシック" pitchFamily="49" charset="-128"/>
            </a:endParaRPr>
          </a:p>
        </p:txBody>
      </p:sp>
      <p:sp>
        <p:nvSpPr>
          <p:cNvPr id="10" name="テキスト ボックス 9"/>
          <p:cNvSpPr txBox="1"/>
          <p:nvPr/>
        </p:nvSpPr>
        <p:spPr>
          <a:xfrm>
            <a:off x="2051720" y="332656"/>
            <a:ext cx="4608512" cy="830997"/>
          </a:xfrm>
          <a:prstGeom prst="rect">
            <a:avLst/>
          </a:prstGeom>
          <a:solidFill>
            <a:srgbClr val="FF99FF"/>
          </a:solidFill>
        </p:spPr>
        <p:txBody>
          <a:bodyPr wrap="square" rtlCol="0">
            <a:spAutoFit/>
          </a:bodyPr>
          <a:lstStyle/>
          <a:p>
            <a:pPr algn="ctr"/>
            <a:r>
              <a:rPr kumimoji="1" lang="ja-JP" altLang="en-US" sz="4800" dirty="0" smtClean="0">
                <a:solidFill>
                  <a:srgbClr val="800000"/>
                </a:solidFill>
              </a:rPr>
              <a:t>そのためには</a:t>
            </a:r>
            <a:endParaRPr kumimoji="1" lang="ja-JP" altLang="en-US" sz="4800" dirty="0">
              <a:solidFill>
                <a:srgbClr val="800000"/>
              </a:solidFill>
            </a:endParaRPr>
          </a:p>
        </p:txBody>
      </p:sp>
      <p:sp>
        <p:nvSpPr>
          <p:cNvPr id="11" name="テキスト ボックス 10"/>
          <p:cNvSpPr txBox="1"/>
          <p:nvPr/>
        </p:nvSpPr>
        <p:spPr>
          <a:xfrm>
            <a:off x="323528" y="4365104"/>
            <a:ext cx="2808312" cy="769441"/>
          </a:xfrm>
          <a:prstGeom prst="rect">
            <a:avLst/>
          </a:prstGeom>
          <a:noFill/>
        </p:spPr>
        <p:txBody>
          <a:bodyPr wrap="square" rtlCol="0">
            <a:spAutoFit/>
          </a:bodyPr>
          <a:lstStyle/>
          <a:p>
            <a:pPr algn="ctr" eaLnBrk="1" fontAlgn="auto" hangingPunct="1">
              <a:spcAft>
                <a:spcPts val="0"/>
              </a:spcAft>
              <a:defRPr/>
            </a:pPr>
            <a:r>
              <a:rPr lang="ja-JP" altLang="en-US" sz="4400" b="1" cap="small" dirty="0" smtClean="0">
                <a:latin typeface="ＭＳ ゴシック" pitchFamily="49" charset="-128"/>
                <a:ea typeface="ＭＳ ゴシック" pitchFamily="49" charset="-128"/>
              </a:rPr>
              <a:t>学習評価</a:t>
            </a:r>
            <a:endParaRPr lang="en-US" altLang="ja-JP" sz="4400" b="1" cap="small" dirty="0" smtClean="0">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87524" y="2276872"/>
            <a:ext cx="8568952" cy="1152128"/>
          </a:xfrm>
          <a:solidFill>
            <a:schemeClr val="tx1"/>
          </a:solidFill>
        </p:spPr>
        <p:txBody>
          <a:bodyPr anchor="ctr" anchorCtr="0">
            <a:noAutofit/>
          </a:bodyPr>
          <a:lstStyle/>
          <a:p>
            <a:pPr algn="ctr" eaLnBrk="1" fontAlgn="auto" hangingPunct="1">
              <a:spcAft>
                <a:spcPts val="0"/>
              </a:spcAft>
              <a:defRPr/>
            </a:pPr>
            <a:r>
              <a:rPr lang="ja-JP" altLang="en-US" sz="5400" spc="-300" dirty="0" smtClean="0">
                <a:solidFill>
                  <a:schemeClr val="bg1"/>
                </a:solidFill>
                <a:latin typeface="ＭＳ ゴシック" pitchFamily="49" charset="-128"/>
                <a:ea typeface="ＭＳ ゴシック" pitchFamily="49" charset="-128"/>
              </a:rPr>
              <a:t>カリキュラム・マネジメント</a:t>
            </a:r>
            <a:endParaRPr lang="ja-JP" altLang="en-US" sz="5400" dirty="0">
              <a:solidFill>
                <a:schemeClr val="bg1"/>
              </a:solidFill>
              <a:latin typeface="ＭＳ ゴシック" pitchFamily="49" charset="-128"/>
              <a:ea typeface="ＭＳ ゴシック" pitchFamily="49" charset="-128"/>
            </a:endParaRPr>
          </a:p>
        </p:txBody>
      </p:sp>
      <p:sp>
        <p:nvSpPr>
          <p:cNvPr id="6" name="サブタイトル 2"/>
          <p:cNvSpPr txBox="1">
            <a:spLocks/>
          </p:cNvSpPr>
          <p:nvPr/>
        </p:nvSpPr>
        <p:spPr>
          <a:xfrm>
            <a:off x="647564" y="5157192"/>
            <a:ext cx="7848872" cy="720080"/>
          </a:xfrm>
          <a:prstGeom prst="rect">
            <a:avLst/>
          </a:prstGeom>
        </p:spPr>
        <p:txBody>
          <a:bodyPr vert="horz" lIns="0" rIns="18288">
            <a:noAutofit/>
          </a:bodyPr>
          <a:lstStyle/>
          <a:p>
            <a:pPr marR="45720" lvl="0" algn="ctr" eaLnBrk="1" fontAlgn="auto" hangingPunct="1">
              <a:spcBef>
                <a:spcPct val="20000"/>
              </a:spcBef>
              <a:spcAft>
                <a:spcPts val="0"/>
              </a:spcAft>
              <a:buClr>
                <a:schemeClr val="accent3"/>
              </a:buClr>
              <a:buSzPct val="95000"/>
            </a:pPr>
            <a:r>
              <a:rPr lang="ja-JP" altLang="en-US" sz="4000" noProof="0" dirty="0" smtClean="0">
                <a:solidFill>
                  <a:srgbClr val="FFFF00"/>
                </a:solidFill>
                <a:latin typeface="ＭＳ ゴシック" pitchFamily="49" charset="-128"/>
                <a:ea typeface="ＭＳ ゴシック" pitchFamily="49" charset="-128"/>
              </a:rPr>
              <a:t>学習・指導方法の改善</a:t>
            </a:r>
            <a:endParaRPr lang="en-US" altLang="ja-JP" sz="4000" noProof="0" dirty="0" smtClean="0">
              <a:solidFill>
                <a:srgbClr val="FFFF00"/>
              </a:solidFill>
              <a:latin typeface="ＭＳ ゴシック" pitchFamily="49" charset="-128"/>
              <a:ea typeface="ＭＳ ゴシック" pitchFamily="49" charset="-128"/>
            </a:endParaRPr>
          </a:p>
          <a:p>
            <a:pPr marR="45720" lvl="0" algn="ctr" eaLnBrk="1" fontAlgn="auto" hangingPunct="1">
              <a:spcBef>
                <a:spcPct val="20000"/>
              </a:spcBef>
              <a:spcAft>
                <a:spcPts val="0"/>
              </a:spcAft>
              <a:buClr>
                <a:schemeClr val="accent3"/>
              </a:buClr>
              <a:buSzPct val="95000"/>
            </a:pPr>
            <a:r>
              <a:rPr kumimoji="1" lang="ja-JP" altLang="en-US" sz="4000" i="0" u="none" strike="noStrike" kern="1200" cap="none" spc="0" normalizeH="0" baseline="0" dirty="0" smtClean="0">
                <a:ln>
                  <a:noFill/>
                </a:ln>
                <a:solidFill>
                  <a:srgbClr val="FFFF00"/>
                </a:solidFill>
                <a:effectLst>
                  <a:outerShdw blurRad="38100" dist="38100" dir="2700000" algn="tl">
                    <a:srgbClr val="000000">
                      <a:alpha val="43137"/>
                    </a:srgbClr>
                  </a:outerShdw>
                </a:effectLst>
                <a:uLnTx/>
                <a:uFillTx/>
                <a:latin typeface="ＭＳ ゴシック" pitchFamily="49" charset="-128"/>
                <a:ea typeface="ＭＳ ゴシック" pitchFamily="49" charset="-128"/>
              </a:rPr>
              <a:t>学習評価方法等の開発・普及</a:t>
            </a:r>
            <a:endParaRPr kumimoji="1" lang="en-US" altLang="ja-JP" sz="400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ＭＳ ゴシック" pitchFamily="49" charset="-128"/>
              <a:ea typeface="ＭＳ ゴシック" pitchFamily="49" charset="-128"/>
            </a:endParaRPr>
          </a:p>
        </p:txBody>
      </p:sp>
      <p:sp>
        <p:nvSpPr>
          <p:cNvPr id="7" name="テキスト ボックス 6"/>
          <p:cNvSpPr txBox="1"/>
          <p:nvPr/>
        </p:nvSpPr>
        <p:spPr>
          <a:xfrm>
            <a:off x="827584" y="332656"/>
            <a:ext cx="6984776" cy="830997"/>
          </a:xfrm>
          <a:prstGeom prst="rect">
            <a:avLst/>
          </a:prstGeom>
          <a:solidFill>
            <a:srgbClr val="FF99FF"/>
          </a:solidFill>
        </p:spPr>
        <p:txBody>
          <a:bodyPr wrap="square" rtlCol="0">
            <a:spAutoFit/>
          </a:bodyPr>
          <a:lstStyle/>
          <a:p>
            <a:pPr algn="ctr"/>
            <a:r>
              <a:rPr kumimoji="1" lang="ja-JP" altLang="en-US" sz="4800" dirty="0" smtClean="0">
                <a:solidFill>
                  <a:srgbClr val="800000"/>
                </a:solidFill>
              </a:rPr>
              <a:t>校長に求められるもの</a:t>
            </a:r>
            <a:endParaRPr kumimoji="1" lang="ja-JP" altLang="en-US" sz="4800" dirty="0">
              <a:solidFill>
                <a:srgbClr val="800000"/>
              </a:solidFill>
            </a:endParaRPr>
          </a:p>
        </p:txBody>
      </p:sp>
      <p:sp>
        <p:nvSpPr>
          <p:cNvPr id="8" name="タイトル 1"/>
          <p:cNvSpPr txBox="1">
            <a:spLocks/>
          </p:cNvSpPr>
          <p:nvPr/>
        </p:nvSpPr>
        <p:spPr>
          <a:xfrm>
            <a:off x="323528" y="3789040"/>
            <a:ext cx="8568952" cy="1296144"/>
          </a:xfrm>
          <a:prstGeom prst="rect">
            <a:avLst/>
          </a:prstGeom>
          <a:solidFill>
            <a:schemeClr val="tx1"/>
          </a:solidFill>
          <a:ln>
            <a:noFill/>
          </a:ln>
        </p:spPr>
        <p:txBody>
          <a:bodyPr vert="horz" lIns="0" tIns="0" rIns="18288" bIns="0" anchor="ctr" anchorCtr="0">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5400" b="1" i="0" u="none" strike="noStrike" kern="1200" cap="none" spc="0" normalizeH="0" baseline="0" noProof="0" dirty="0" smtClean="0">
                <a:ln>
                  <a:noFill/>
                </a:ln>
                <a:solidFill>
                  <a:schemeClr val="bg1"/>
                </a:solidFill>
                <a:effectLst>
                  <a:outerShdw blurRad="38100" dist="25400" dir="5400000" algn="tl" rotWithShape="0">
                    <a:srgbClr val="000000">
                      <a:alpha val="43000"/>
                    </a:srgbClr>
                  </a:outerShdw>
                </a:effectLst>
                <a:uLnTx/>
                <a:uFillTx/>
                <a:latin typeface="ＭＳ ゴシック" pitchFamily="49" charset="-128"/>
                <a:ea typeface="ＭＳ ゴシック" pitchFamily="49" charset="-128"/>
                <a:cs typeface="+mj-cs"/>
              </a:rPr>
              <a:t>リーダーシップ</a:t>
            </a:r>
            <a:endParaRPr kumimoji="1" lang="ja-JP" altLang="en-US" sz="5400" b="1" i="0" u="none" strike="noStrike" kern="1200" cap="none" spc="0" normalizeH="0" baseline="0" noProof="0" dirty="0">
              <a:ln>
                <a:noFill/>
              </a:ln>
              <a:solidFill>
                <a:schemeClr val="bg1"/>
              </a:solidFill>
              <a:effectLst>
                <a:outerShdw blurRad="38100" dist="25400" dir="5400000" algn="tl" rotWithShape="0">
                  <a:srgbClr val="000000">
                    <a:alpha val="43000"/>
                  </a:srgbClr>
                </a:outerShdw>
              </a:effectLst>
              <a:uLnTx/>
              <a:uFillTx/>
              <a:latin typeface="ＭＳ ゴシック" pitchFamily="49" charset="-128"/>
              <a:ea typeface="ＭＳ ゴシック" pitchFamily="49" charset="-128"/>
              <a:cs typeface="+mj-cs"/>
            </a:endParaRPr>
          </a:p>
        </p:txBody>
      </p:sp>
      <p:sp>
        <p:nvSpPr>
          <p:cNvPr id="9" name="サブタイトル 2"/>
          <p:cNvSpPr txBox="1">
            <a:spLocks/>
          </p:cNvSpPr>
          <p:nvPr/>
        </p:nvSpPr>
        <p:spPr>
          <a:xfrm>
            <a:off x="467544" y="1484784"/>
            <a:ext cx="8208912" cy="864096"/>
          </a:xfrm>
          <a:prstGeom prst="rect">
            <a:avLst/>
          </a:prstGeom>
        </p:spPr>
        <p:txBody>
          <a:bodyPr vert="horz" lIns="0" rIns="18288">
            <a:normAutofit/>
          </a:bodyPr>
          <a:lstStyle/>
          <a:p>
            <a:pPr marR="45720" lvl="0" algn="ctr" eaLnBrk="1" fontAlgn="auto" hangingPunct="1">
              <a:spcBef>
                <a:spcPct val="20000"/>
              </a:spcBef>
              <a:spcAft>
                <a:spcPts val="0"/>
              </a:spcAft>
              <a:buClr>
                <a:schemeClr val="accent3"/>
              </a:buClr>
              <a:buSzPct val="95000"/>
            </a:pPr>
            <a:r>
              <a:rPr lang="ja-JP" altLang="en-US" sz="4400" noProof="0" dirty="0" smtClean="0">
                <a:solidFill>
                  <a:srgbClr val="FFFF00"/>
                </a:solidFill>
                <a:latin typeface="ＭＳ ゴシック" pitchFamily="49" charset="-128"/>
                <a:ea typeface="ＭＳ ゴシック" pitchFamily="49" charset="-128"/>
              </a:rPr>
              <a:t>教育の方向を見据えた</a:t>
            </a:r>
            <a:endParaRPr kumimoji="1" lang="en-US" altLang="ja-JP" sz="44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2780928"/>
            <a:ext cx="8496944" cy="1944216"/>
          </a:xfrm>
          <a:solidFill>
            <a:schemeClr val="tx1"/>
          </a:solidFill>
        </p:spPr>
        <p:txBody>
          <a:bodyPr anchor="ctr" anchorCtr="0">
            <a:noAutofit/>
          </a:bodyPr>
          <a:lstStyle/>
          <a:p>
            <a:pPr algn="dist">
              <a:defRPr/>
            </a:pPr>
            <a:r>
              <a:rPr lang="ja-JP" altLang="en-US" sz="5400" dirty="0" smtClean="0">
                <a:solidFill>
                  <a:schemeClr val="bg1"/>
                </a:solidFill>
                <a:latin typeface="ＭＳ ゴシック" pitchFamily="49" charset="-128"/>
                <a:ea typeface="ＭＳ ゴシック" pitchFamily="49" charset="-128"/>
              </a:rPr>
              <a:t>「新たな可能性の開拓」</a:t>
            </a:r>
            <a:r>
              <a:rPr lang="en-US" altLang="ja-JP" sz="5400" dirty="0" smtClean="0">
                <a:solidFill>
                  <a:schemeClr val="bg1"/>
                </a:solidFill>
                <a:latin typeface="ＭＳ ゴシック" pitchFamily="49" charset="-128"/>
                <a:ea typeface="ＭＳ ゴシック" pitchFamily="49" charset="-128"/>
              </a:rPr>
              <a:t/>
            </a:r>
            <a:br>
              <a:rPr lang="en-US" altLang="ja-JP" sz="5400" dirty="0" smtClean="0">
                <a:solidFill>
                  <a:schemeClr val="bg1"/>
                </a:solidFill>
                <a:latin typeface="ＭＳ ゴシック" pitchFamily="49" charset="-128"/>
                <a:ea typeface="ＭＳ ゴシック" pitchFamily="49" charset="-128"/>
              </a:rPr>
            </a:br>
            <a:r>
              <a:rPr lang="ja-JP" altLang="en-US" sz="5400" dirty="0" smtClean="0">
                <a:solidFill>
                  <a:schemeClr val="bg1"/>
                </a:solidFill>
                <a:latin typeface="ＭＳ ゴシック" pitchFamily="49" charset="-128"/>
                <a:ea typeface="ＭＳ ゴシック" pitchFamily="49" charset="-128"/>
              </a:rPr>
              <a:t>「経営ビジョン」</a:t>
            </a:r>
            <a:endParaRPr lang="ja-JP" altLang="en-US" sz="5000" dirty="0">
              <a:solidFill>
                <a:schemeClr val="bg1"/>
              </a:solidFill>
              <a:latin typeface="ＭＳ ゴシック" pitchFamily="49" charset="-128"/>
              <a:ea typeface="ＭＳ ゴシック" pitchFamily="49" charset="-128"/>
            </a:endParaRPr>
          </a:p>
        </p:txBody>
      </p:sp>
      <p:sp>
        <p:nvSpPr>
          <p:cNvPr id="3" name="サブタイトル 2"/>
          <p:cNvSpPr>
            <a:spLocks noGrp="1"/>
          </p:cNvSpPr>
          <p:nvPr>
            <p:ph type="subTitle" idx="1"/>
          </p:nvPr>
        </p:nvSpPr>
        <p:spPr>
          <a:xfrm>
            <a:off x="1835696" y="692696"/>
            <a:ext cx="5616624" cy="1008112"/>
          </a:xfrm>
        </p:spPr>
        <p:txBody>
          <a:bodyPr>
            <a:normAutofit/>
          </a:bodyPr>
          <a:lstStyle/>
          <a:p>
            <a:pPr algn="ctr" eaLnBrk="1" hangingPunct="1"/>
            <a:r>
              <a:rPr lang="ja-JP" altLang="en-US" sz="4800" dirty="0" smtClean="0">
                <a:solidFill>
                  <a:srgbClr val="FFFF00"/>
                </a:solidFill>
                <a:latin typeface="ＭＳ ゴシック" pitchFamily="49" charset="-128"/>
                <a:ea typeface="ＭＳ ゴシック" pitchFamily="49" charset="-128"/>
              </a:rPr>
              <a:t>分科会の研究協議</a:t>
            </a:r>
          </a:p>
        </p:txBody>
      </p:sp>
      <p:sp>
        <p:nvSpPr>
          <p:cNvPr id="7" name="タイトル 1"/>
          <p:cNvSpPr txBox="1">
            <a:spLocks/>
          </p:cNvSpPr>
          <p:nvPr/>
        </p:nvSpPr>
        <p:spPr>
          <a:xfrm>
            <a:off x="323528" y="5301208"/>
            <a:ext cx="8496944" cy="864096"/>
          </a:xfrm>
          <a:prstGeom prst="rect">
            <a:avLst/>
          </a:prstGeom>
          <a:solidFill>
            <a:schemeClr val="tx1"/>
          </a:solidFill>
          <a:ln>
            <a:noFill/>
          </a:ln>
        </p:spPr>
        <p:txBody>
          <a:bodyPr vert="horz" lIns="0" tIns="0" rIns="18288" bIns="0" anchor="ctr" anchorCtr="0">
            <a:noAutofit/>
            <a:scene3d>
              <a:camera prst="orthographicFront"/>
              <a:lightRig rig="freezing" dir="t">
                <a:rot lat="0" lon="0" rev="5640000"/>
              </a:lightRig>
            </a:scene3d>
            <a:sp3d prstMaterial="flat">
              <a:bevelT w="38100" h="38100"/>
              <a:contourClr>
                <a:schemeClr val="tx2"/>
              </a:contourClr>
            </a:sp3d>
          </a:bodyPr>
          <a:lstStyle/>
          <a:p>
            <a:pPr marL="0" marR="0" lvl="0" indent="0" algn="dist" defTabSz="914400" rtl="0" eaLnBrk="1" fontAlgn="auto" latinLnBrk="0" hangingPunct="1">
              <a:lnSpc>
                <a:spcPct val="100000"/>
              </a:lnSpc>
              <a:spcBef>
                <a:spcPct val="0"/>
              </a:spcBef>
              <a:spcAft>
                <a:spcPts val="0"/>
              </a:spcAft>
              <a:buClrTx/>
              <a:buSzTx/>
              <a:buFontTx/>
              <a:buNone/>
              <a:tabLst/>
              <a:defRPr/>
            </a:pPr>
            <a:r>
              <a:rPr kumimoji="1" lang="ja-JP" altLang="en-US" sz="5000" b="1" i="0" u="none" strike="noStrike" kern="1200" cap="none" spc="0" normalizeH="0" baseline="0" noProof="0" dirty="0" smtClean="0">
                <a:ln>
                  <a:noFill/>
                </a:ln>
                <a:solidFill>
                  <a:schemeClr val="bg1"/>
                </a:solidFill>
                <a:effectLst>
                  <a:outerShdw blurRad="38100" dist="25400" dir="5400000" algn="tl" rotWithShape="0">
                    <a:srgbClr val="000000">
                      <a:alpha val="43000"/>
                    </a:srgbClr>
                  </a:outerShdw>
                </a:effectLst>
                <a:uLnTx/>
                <a:uFillTx/>
                <a:latin typeface="ＭＳ ゴシック" pitchFamily="49" charset="-128"/>
                <a:ea typeface="ＭＳ ゴシック" pitchFamily="49" charset="-128"/>
                <a:cs typeface="+mj-cs"/>
              </a:rPr>
              <a:t>「機能性のある組織づくり」</a:t>
            </a:r>
            <a:endParaRPr kumimoji="1" lang="ja-JP" altLang="en-US" sz="5000" b="1" i="0" u="none" strike="noStrike" kern="1200" cap="none" spc="0" normalizeH="0" baseline="0" noProof="0" dirty="0">
              <a:ln>
                <a:noFill/>
              </a:ln>
              <a:solidFill>
                <a:schemeClr val="bg1"/>
              </a:solidFill>
              <a:effectLst>
                <a:outerShdw blurRad="38100" dist="25400" dir="5400000" algn="tl" rotWithShape="0">
                  <a:srgbClr val="000000">
                    <a:alpha val="43000"/>
                  </a:srgbClr>
                </a:outerShdw>
              </a:effectLst>
              <a:uLnTx/>
              <a:uFillTx/>
              <a:latin typeface="ＭＳ ゴシック" pitchFamily="49" charset="-128"/>
              <a:ea typeface="ＭＳ ゴシック" pitchFamily="49" charset="-128"/>
              <a:cs typeface="+mj-cs"/>
            </a:endParaRPr>
          </a:p>
        </p:txBody>
      </p:sp>
      <p:sp>
        <p:nvSpPr>
          <p:cNvPr id="8" name="テキスト ボックス 7"/>
          <p:cNvSpPr txBox="1"/>
          <p:nvPr/>
        </p:nvSpPr>
        <p:spPr>
          <a:xfrm>
            <a:off x="323528" y="1052736"/>
            <a:ext cx="2808312" cy="369332"/>
          </a:xfrm>
          <a:prstGeom prst="rect">
            <a:avLst/>
          </a:prstGeom>
          <a:noFill/>
        </p:spPr>
        <p:txBody>
          <a:bodyPr wrap="square" rtlCol="0">
            <a:spAutoFit/>
          </a:bodyPr>
          <a:lstStyle/>
          <a:p>
            <a:endParaRPr kumimoji="1" lang="ja-JP" altLang="en-US" dirty="0"/>
          </a:p>
        </p:txBody>
      </p:sp>
      <p:sp>
        <p:nvSpPr>
          <p:cNvPr id="11" name="テキスト ボックス 10"/>
          <p:cNvSpPr txBox="1"/>
          <p:nvPr/>
        </p:nvSpPr>
        <p:spPr>
          <a:xfrm>
            <a:off x="323528" y="1916832"/>
            <a:ext cx="7128792" cy="769441"/>
          </a:xfrm>
          <a:prstGeom prst="rect">
            <a:avLst/>
          </a:prstGeom>
          <a:noFill/>
        </p:spPr>
        <p:txBody>
          <a:bodyPr wrap="square" rtlCol="0">
            <a:spAutoFit/>
          </a:bodyPr>
          <a:lstStyle/>
          <a:p>
            <a:pPr algn="ctr"/>
            <a:r>
              <a:rPr lang="ja-JP" altLang="en-US" sz="4400" b="1" cap="small" dirty="0" smtClean="0">
                <a:solidFill>
                  <a:srgbClr val="FF66FF"/>
                </a:solidFill>
                <a:latin typeface="ＭＳ ゴシック" pitchFamily="49" charset="-128"/>
                <a:ea typeface="ＭＳ ゴシック" pitchFamily="49" charset="-128"/>
              </a:rPr>
              <a:t>北海道の地域性を生かした</a:t>
            </a:r>
            <a:endParaRPr lang="en-US" altLang="ja-JP" sz="4400" b="1" cap="small" dirty="0" smtClean="0">
              <a:solidFill>
                <a:srgbClr val="FF66FF"/>
              </a:solidFill>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E:\記録写真\100CASIO\CIMG3622.JPG"/>
          <p:cNvPicPr>
            <a:picLocks noChangeAspect="1" noChangeArrowheads="1"/>
          </p:cNvPicPr>
          <p:nvPr/>
        </p:nvPicPr>
        <p:blipFill>
          <a:blip r:embed="rId3" cstate="print"/>
          <a:srcRect/>
          <a:stretch>
            <a:fillRect/>
          </a:stretch>
        </p:blipFill>
        <p:spPr bwMode="auto">
          <a:xfrm>
            <a:off x="3886400" y="2914800"/>
            <a:ext cx="5257600" cy="3943200"/>
          </a:xfrm>
          <a:prstGeom prst="rect">
            <a:avLst/>
          </a:prstGeom>
          <a:noFill/>
        </p:spPr>
      </p:pic>
      <p:sp>
        <p:nvSpPr>
          <p:cNvPr id="8" name="タイトル 7"/>
          <p:cNvSpPr>
            <a:spLocks noGrp="1"/>
          </p:cNvSpPr>
          <p:nvPr>
            <p:ph type="title"/>
          </p:nvPr>
        </p:nvSpPr>
        <p:spPr/>
        <p:txBody>
          <a:bodyPr/>
          <a:lstStyle/>
          <a:p>
            <a:endParaRPr kumimoji="1" lang="ja-JP" altLang="en-US" dirty="0"/>
          </a:p>
        </p:txBody>
      </p:sp>
      <p:pic>
        <p:nvPicPr>
          <p:cNvPr id="1028" name="Picture 4" descr="E:\記録写真\100CASIO\CIMG3640.JPG"/>
          <p:cNvPicPr>
            <a:picLocks noChangeAspect="1" noChangeArrowheads="1"/>
          </p:cNvPicPr>
          <p:nvPr/>
        </p:nvPicPr>
        <p:blipFill>
          <a:blip r:embed="rId4" cstate="print"/>
          <a:stretch>
            <a:fillRect/>
          </a:stretch>
        </p:blipFill>
        <p:spPr bwMode="auto">
          <a:xfrm>
            <a:off x="3707904" y="-1"/>
            <a:ext cx="5436096" cy="3424785"/>
          </a:xfrm>
          <a:prstGeom prst="rect">
            <a:avLst/>
          </a:prstGeom>
          <a:noFill/>
        </p:spPr>
      </p:pic>
      <p:pic>
        <p:nvPicPr>
          <p:cNvPr id="1026" name="Picture 2"/>
          <p:cNvPicPr>
            <a:picLocks noGrp="1" noChangeAspect="1" noChangeArrowheads="1"/>
          </p:cNvPicPr>
          <p:nvPr>
            <p:ph sz="half" idx="1"/>
          </p:nvPr>
        </p:nvPicPr>
        <p:blipFill>
          <a:blip r:embed="rId5" cstate="print"/>
          <a:srcRect/>
          <a:stretch>
            <a:fillRect/>
          </a:stretch>
        </p:blipFill>
        <p:spPr bwMode="auto">
          <a:xfrm>
            <a:off x="0" y="0"/>
            <a:ext cx="3923928" cy="6858000"/>
          </a:xfrm>
          <a:prstGeom prst="rect">
            <a:avLst/>
          </a:prstGeom>
          <a:noFill/>
          <a:ln w="9525">
            <a:noFill/>
            <a:miter lim="800000"/>
            <a:headEnd/>
            <a:tailEnd/>
          </a:ln>
        </p:spPr>
      </p:pic>
      <p:sp>
        <p:nvSpPr>
          <p:cNvPr id="5" name="角丸四角形 4"/>
          <p:cNvSpPr/>
          <p:nvPr/>
        </p:nvSpPr>
        <p:spPr>
          <a:xfrm>
            <a:off x="3779912" y="5733256"/>
            <a:ext cx="5220072" cy="97983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600" b="1" dirty="0">
                <a:solidFill>
                  <a:schemeClr val="tx1"/>
                </a:solidFill>
                <a:latin typeface="ＭＳ ゴシック" pitchFamily="49" charset="-128"/>
                <a:ea typeface="ＭＳ ゴシック" pitchFamily="49" charset="-128"/>
              </a:rPr>
              <a:t>第</a:t>
            </a:r>
            <a:r>
              <a:rPr lang="en-US" altLang="ja-JP" sz="3600" b="1" dirty="0" smtClean="0">
                <a:solidFill>
                  <a:schemeClr val="tx1"/>
                </a:solidFill>
                <a:latin typeface="ＭＳ ゴシック" pitchFamily="49" charset="-128"/>
                <a:ea typeface="ＭＳ ゴシック" pitchFamily="49" charset="-128"/>
              </a:rPr>
              <a:t>57</a:t>
            </a:r>
            <a:r>
              <a:rPr lang="ja-JP" altLang="en-US" sz="3600" b="1" dirty="0" smtClean="0">
                <a:solidFill>
                  <a:schemeClr val="tx1"/>
                </a:solidFill>
                <a:latin typeface="ＭＳ ゴシック" pitchFamily="49" charset="-128"/>
                <a:ea typeface="ＭＳ ゴシック" pitchFamily="49" charset="-128"/>
              </a:rPr>
              <a:t>回日高大会</a:t>
            </a:r>
            <a:endParaRPr lang="ja-JP" altLang="en-US" sz="3600" b="1" dirty="0">
              <a:solidFill>
                <a:schemeClr val="tx1"/>
              </a:solidFill>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539552" y="5445125"/>
            <a:ext cx="8064896" cy="1185863"/>
          </a:xfrm>
        </p:spPr>
        <p:txBody>
          <a:bodyPr anchor="ctr" anchorCtr="0">
            <a:normAutofit/>
          </a:bodyPr>
          <a:lstStyle/>
          <a:p>
            <a:pPr algn="ctr" eaLnBrk="1" hangingPunct="1"/>
            <a:r>
              <a:rPr lang="ja-JP" altLang="en-US" sz="6600" dirty="0" smtClean="0">
                <a:solidFill>
                  <a:srgbClr val="FFFF99"/>
                </a:solidFill>
                <a:latin typeface="ＭＳ ゴシック" pitchFamily="49" charset="-128"/>
                <a:ea typeface="ＭＳ ゴシック" pitchFamily="49" charset="-128"/>
              </a:rPr>
              <a:t>分科会の充実</a:t>
            </a:r>
            <a:endParaRPr lang="ja-JP" altLang="en-US" sz="11500" dirty="0" smtClean="0">
              <a:solidFill>
                <a:srgbClr val="FFFF99"/>
              </a:solidFill>
              <a:latin typeface="ＭＳ ゴシック" pitchFamily="49" charset="-128"/>
              <a:ea typeface="ＭＳ ゴシック" pitchFamily="49" charset="-128"/>
            </a:endParaRPr>
          </a:p>
        </p:txBody>
      </p:sp>
      <p:pic>
        <p:nvPicPr>
          <p:cNvPr id="2050" name="Picture 2" descr="E:\記録写真\100CASIO\CIMG3626.JPG"/>
          <p:cNvPicPr>
            <a:picLocks noChangeAspect="1" noChangeArrowheads="1"/>
          </p:cNvPicPr>
          <p:nvPr/>
        </p:nvPicPr>
        <p:blipFill>
          <a:blip r:embed="rId3" cstate="print"/>
          <a:srcRect/>
          <a:stretch>
            <a:fillRect/>
          </a:stretch>
        </p:blipFill>
        <p:spPr bwMode="auto">
          <a:xfrm>
            <a:off x="467544" y="2132856"/>
            <a:ext cx="4464496" cy="3348373"/>
          </a:xfrm>
          <a:prstGeom prst="rect">
            <a:avLst/>
          </a:prstGeom>
          <a:noFill/>
        </p:spPr>
      </p:pic>
      <p:pic>
        <p:nvPicPr>
          <p:cNvPr id="2051" name="Picture 3" descr="E:\記録写真\100CASIO\CIMG3635.JPG"/>
          <p:cNvPicPr>
            <a:picLocks noChangeAspect="1" noChangeArrowheads="1"/>
          </p:cNvPicPr>
          <p:nvPr/>
        </p:nvPicPr>
        <p:blipFill>
          <a:blip r:embed="rId4" cstate="print"/>
          <a:srcRect/>
          <a:stretch>
            <a:fillRect/>
          </a:stretch>
        </p:blipFill>
        <p:spPr bwMode="auto">
          <a:xfrm>
            <a:off x="4403982" y="260648"/>
            <a:ext cx="4464496" cy="334837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63588" y="1772816"/>
            <a:ext cx="7416824" cy="936103"/>
          </a:xfrm>
          <a:solidFill>
            <a:schemeClr val="tx1"/>
          </a:solidFill>
        </p:spPr>
        <p:txBody>
          <a:bodyPr anchor="ctr" anchorCtr="0">
            <a:noAutofit/>
          </a:bodyPr>
          <a:lstStyle/>
          <a:p>
            <a:pPr algn="ctr" eaLnBrk="1" fontAlgn="auto" hangingPunct="1">
              <a:spcAft>
                <a:spcPts val="0"/>
              </a:spcAft>
              <a:defRPr/>
            </a:pPr>
            <a:r>
              <a:rPr lang="ja-JP" altLang="en-US" sz="5400" dirty="0" smtClean="0">
                <a:solidFill>
                  <a:schemeClr val="bg1"/>
                </a:solidFill>
                <a:latin typeface="ＭＳ ゴシック" pitchFamily="49" charset="-128"/>
                <a:ea typeface="ＭＳ ゴシック" pitchFamily="49" charset="-128"/>
              </a:rPr>
              <a:t>新たな方策の検討</a:t>
            </a:r>
            <a:endParaRPr lang="ja-JP" altLang="en-US" sz="5400" dirty="0">
              <a:solidFill>
                <a:schemeClr val="bg1"/>
              </a:solidFill>
              <a:latin typeface="ＭＳ ゴシック" pitchFamily="49" charset="-128"/>
              <a:ea typeface="ＭＳ ゴシック" pitchFamily="49" charset="-128"/>
            </a:endParaRPr>
          </a:p>
        </p:txBody>
      </p:sp>
      <p:sp>
        <p:nvSpPr>
          <p:cNvPr id="5" name="タイトル 1"/>
          <p:cNvSpPr txBox="1">
            <a:spLocks/>
          </p:cNvSpPr>
          <p:nvPr/>
        </p:nvSpPr>
        <p:spPr>
          <a:xfrm>
            <a:off x="899592" y="5229200"/>
            <a:ext cx="7344815" cy="1152127"/>
          </a:xfrm>
          <a:prstGeom prst="rect">
            <a:avLst/>
          </a:prstGeom>
          <a:solidFill>
            <a:schemeClr val="tx1"/>
          </a:solidFill>
          <a:ln>
            <a:noFill/>
          </a:ln>
        </p:spPr>
        <p:txBody>
          <a:bodyPr vert="horz" lIns="0" tIns="0" rIns="18288" bIns="0" anchor="ctr" anchorCtr="0">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5400" b="1" i="0" u="none" strike="noStrike" kern="1200" cap="none" spc="0" normalizeH="0" baseline="0" noProof="0" dirty="0" smtClean="0">
                <a:ln>
                  <a:noFill/>
                </a:ln>
                <a:solidFill>
                  <a:schemeClr val="bg1"/>
                </a:solidFill>
                <a:effectLst>
                  <a:outerShdw blurRad="38100" dist="25400" dir="5400000" algn="tl" rotWithShape="0">
                    <a:srgbClr val="000000">
                      <a:alpha val="43000"/>
                    </a:srgbClr>
                  </a:outerShdw>
                </a:effectLst>
                <a:uLnTx/>
                <a:uFillTx/>
                <a:latin typeface="ＭＳ ゴシック" pitchFamily="49" charset="-128"/>
                <a:ea typeface="ＭＳ ゴシック" pitchFamily="49" charset="-128"/>
                <a:cs typeface="+mj-cs"/>
              </a:rPr>
              <a:t>発信性のある討議</a:t>
            </a:r>
            <a:endParaRPr kumimoji="1" lang="ja-JP" altLang="en-US" sz="5400" b="1" i="0" u="none" strike="noStrike" kern="1200" cap="none" spc="0" normalizeH="0" baseline="0" noProof="0" dirty="0">
              <a:ln>
                <a:noFill/>
              </a:ln>
              <a:solidFill>
                <a:schemeClr val="bg1"/>
              </a:solidFill>
              <a:effectLst>
                <a:outerShdw blurRad="38100" dist="25400" dir="5400000" algn="tl" rotWithShape="0">
                  <a:srgbClr val="000000">
                    <a:alpha val="43000"/>
                  </a:srgbClr>
                </a:outerShdw>
              </a:effectLst>
              <a:uLnTx/>
              <a:uFillTx/>
              <a:latin typeface="ＭＳ ゴシック" pitchFamily="49" charset="-128"/>
              <a:ea typeface="ＭＳ ゴシック" pitchFamily="49" charset="-128"/>
              <a:cs typeface="+mj-cs"/>
            </a:endParaRPr>
          </a:p>
        </p:txBody>
      </p:sp>
      <p:sp>
        <p:nvSpPr>
          <p:cNvPr id="6" name="タイトル 1"/>
          <p:cNvSpPr txBox="1">
            <a:spLocks/>
          </p:cNvSpPr>
          <p:nvPr/>
        </p:nvSpPr>
        <p:spPr>
          <a:xfrm>
            <a:off x="863588" y="3140968"/>
            <a:ext cx="7416824" cy="1800199"/>
          </a:xfrm>
          <a:prstGeom prst="rect">
            <a:avLst/>
          </a:prstGeom>
          <a:solidFill>
            <a:schemeClr val="tx1"/>
          </a:solidFill>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5400" b="1" noProof="0" dirty="0" smtClean="0">
                <a:solidFill>
                  <a:schemeClr val="bg1"/>
                </a:solidFill>
                <a:effectLst>
                  <a:outerShdw blurRad="38100" dist="25400" dir="5400000" algn="tl" rotWithShape="0">
                    <a:srgbClr val="000000">
                      <a:alpha val="43000"/>
                    </a:srgbClr>
                  </a:outerShdw>
                </a:effectLst>
                <a:latin typeface="ＭＳ ゴシック" pitchFamily="49" charset="-128"/>
                <a:ea typeface="ＭＳ ゴシック" pitchFamily="49" charset="-128"/>
                <a:cs typeface="+mj-cs"/>
              </a:rPr>
              <a:t>学校運営上の課題</a:t>
            </a:r>
            <a:endParaRPr lang="en-US" altLang="ja-JP" sz="5400" b="1" dirty="0">
              <a:solidFill>
                <a:schemeClr val="bg1"/>
              </a:solidFill>
              <a:effectLst>
                <a:outerShdw blurRad="38100" dist="25400" dir="5400000" algn="tl" rotWithShape="0">
                  <a:srgbClr val="000000">
                    <a:alpha val="43000"/>
                  </a:srgbClr>
                </a:outerShdw>
              </a:effectLst>
              <a:latin typeface="ＭＳ ゴシック" pitchFamily="49" charset="-128"/>
              <a:ea typeface="ＭＳ ゴシック" pitchFamily="49" charset="-128"/>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5400" b="1" noProof="0" dirty="0" smtClean="0">
                <a:solidFill>
                  <a:schemeClr val="bg1"/>
                </a:solidFill>
                <a:effectLst>
                  <a:outerShdw blurRad="38100" dist="25400" dir="5400000" algn="tl" rotWithShape="0">
                    <a:srgbClr val="000000">
                      <a:alpha val="43000"/>
                    </a:srgbClr>
                  </a:outerShdw>
                </a:effectLst>
                <a:latin typeface="ＭＳ ゴシック" pitchFamily="49" charset="-128"/>
                <a:ea typeface="ＭＳ ゴシック" pitchFamily="49" charset="-128"/>
                <a:cs typeface="+mj-cs"/>
              </a:rPr>
              <a:t>　の明確化</a:t>
            </a:r>
            <a:endParaRPr kumimoji="1" lang="ja-JP" altLang="en-US" sz="5400" b="1" i="0" u="none" strike="noStrike" kern="1200" cap="none" spc="0" normalizeH="0" baseline="0" noProof="0" dirty="0">
              <a:ln>
                <a:noFill/>
              </a:ln>
              <a:solidFill>
                <a:schemeClr val="bg1"/>
              </a:solidFill>
              <a:effectLst>
                <a:outerShdw blurRad="38100" dist="25400" dir="5400000" algn="tl" rotWithShape="0">
                  <a:srgbClr val="000000">
                    <a:alpha val="43000"/>
                  </a:srgbClr>
                </a:outerShdw>
              </a:effectLst>
              <a:uLnTx/>
              <a:uFillTx/>
              <a:latin typeface="ＭＳ ゴシック" pitchFamily="49" charset="-128"/>
              <a:ea typeface="ＭＳ ゴシック" pitchFamily="49" charset="-128"/>
              <a:cs typeface="+mj-cs"/>
            </a:endParaRPr>
          </a:p>
        </p:txBody>
      </p:sp>
      <p:sp>
        <p:nvSpPr>
          <p:cNvPr id="7" name="タイトル 1"/>
          <p:cNvSpPr txBox="1">
            <a:spLocks/>
          </p:cNvSpPr>
          <p:nvPr/>
        </p:nvSpPr>
        <p:spPr>
          <a:xfrm>
            <a:off x="809582" y="404664"/>
            <a:ext cx="7524836" cy="936103"/>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5400" b="1" noProof="0" dirty="0">
                <a:solidFill>
                  <a:srgbClr val="FFFF00"/>
                </a:solidFill>
                <a:effectLst>
                  <a:outerShdw blurRad="38100" dist="25400" dir="5400000" algn="tl" rotWithShape="0">
                    <a:srgbClr val="000000">
                      <a:alpha val="43000"/>
                    </a:srgbClr>
                  </a:outerShdw>
                </a:effectLst>
                <a:latin typeface="ＭＳ ゴシック" pitchFamily="49" charset="-128"/>
                <a:ea typeface="ＭＳ ゴシック" pitchFamily="49" charset="-128"/>
                <a:cs typeface="+mj-cs"/>
              </a:rPr>
              <a:t>参画型の</a:t>
            </a:r>
            <a:r>
              <a:rPr lang="ja-JP" altLang="en-US" sz="5400" b="1" noProof="0" dirty="0" smtClean="0">
                <a:solidFill>
                  <a:srgbClr val="FFFF00"/>
                </a:solidFill>
                <a:effectLst>
                  <a:outerShdw blurRad="38100" dist="25400" dir="5400000" algn="tl" rotWithShape="0">
                    <a:srgbClr val="000000">
                      <a:alpha val="43000"/>
                    </a:srgbClr>
                  </a:outerShdw>
                </a:effectLst>
                <a:latin typeface="ＭＳ ゴシック" pitchFamily="49" charset="-128"/>
                <a:ea typeface="ＭＳ ゴシック" pitchFamily="49" charset="-128"/>
                <a:cs typeface="+mj-cs"/>
              </a:rPr>
              <a:t>分科会の深化</a:t>
            </a:r>
            <a:endParaRPr kumimoji="1" lang="ja-JP" altLang="en-US" sz="5400" b="1" i="0" u="none" strike="noStrike" kern="1200" cap="none" spc="0" normalizeH="0" baseline="0" noProof="0" dirty="0">
              <a:ln>
                <a:noFill/>
              </a:ln>
              <a:solidFill>
                <a:srgbClr val="FFFF00"/>
              </a:solidFill>
              <a:effectLst>
                <a:outerShdw blurRad="38100" dist="25400" dir="5400000" algn="tl" rotWithShape="0">
                  <a:srgbClr val="000000">
                    <a:alpha val="43000"/>
                  </a:srgbClr>
                </a:outerShdw>
              </a:effectLst>
              <a:uLnTx/>
              <a:uFillTx/>
              <a:latin typeface="ＭＳ ゴシック" pitchFamily="49" charset="-128"/>
              <a:ea typeface="ＭＳ ゴシック" pitchFamily="49" charset="-128"/>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1268760"/>
            <a:ext cx="8352606" cy="2591222"/>
          </a:xfrm>
        </p:spPr>
        <p:txBody>
          <a:bodyPr>
            <a:noAutofit/>
          </a:bodyPr>
          <a:lstStyle/>
          <a:p>
            <a:pPr algn="l" eaLnBrk="1" fontAlgn="auto" hangingPunct="1">
              <a:spcAft>
                <a:spcPts val="0"/>
              </a:spcAft>
              <a:defRPr/>
            </a:pPr>
            <a:r>
              <a:rPr lang="ja-JP" altLang="en-US" sz="4400" spc="-150" dirty="0" smtClean="0">
                <a:solidFill>
                  <a:srgbClr val="FFFF00"/>
                </a:solidFill>
                <a:latin typeface="ＭＳ ゴシック" pitchFamily="49" charset="-128"/>
                <a:ea typeface="ＭＳ ゴシック" pitchFamily="49" charset="-128"/>
              </a:rPr>
              <a:t>帯広市出身</a:t>
            </a:r>
            <a:r>
              <a:rPr lang="ja-JP" altLang="en-US" sz="4400" spc="-150" dirty="0" smtClean="0">
                <a:solidFill>
                  <a:srgbClr val="FFFF99"/>
                </a:solidFill>
                <a:latin typeface="ＭＳ ゴシック" pitchFamily="49" charset="-128"/>
                <a:ea typeface="ＭＳ ゴシック" pitchFamily="49" charset="-128"/>
              </a:rPr>
              <a:t>　</a:t>
            </a:r>
            <a:r>
              <a:rPr lang="en-US" altLang="ja-JP" sz="4400" spc="-150" dirty="0" smtClean="0">
                <a:solidFill>
                  <a:srgbClr val="FFFF99"/>
                </a:solidFill>
                <a:latin typeface="ＭＳ ゴシック" pitchFamily="49" charset="-128"/>
                <a:ea typeface="ＭＳ ゴシック" pitchFamily="49" charset="-128"/>
              </a:rPr>
              <a:t/>
            </a:r>
            <a:br>
              <a:rPr lang="en-US" altLang="ja-JP" sz="4400" spc="-150" dirty="0" smtClean="0">
                <a:solidFill>
                  <a:srgbClr val="FFFF99"/>
                </a:solidFill>
                <a:latin typeface="ＭＳ ゴシック" pitchFamily="49" charset="-128"/>
                <a:ea typeface="ＭＳ ゴシック" pitchFamily="49" charset="-128"/>
              </a:rPr>
            </a:br>
            <a:r>
              <a:rPr lang="ja-JP" altLang="en-US" sz="4400" spc="-150" dirty="0" smtClean="0">
                <a:solidFill>
                  <a:srgbClr val="FFFF00"/>
                </a:solidFill>
                <a:latin typeface="ＭＳ ゴシック" pitchFamily="49" charset="-128"/>
                <a:ea typeface="ＭＳ ゴシック" pitchFamily="49" charset="-128"/>
              </a:rPr>
              <a:t>長野オリンピック金メダリスト</a:t>
            </a:r>
            <a:r>
              <a:rPr lang="ja-JP" altLang="en-US" sz="4400" dirty="0" smtClean="0">
                <a:solidFill>
                  <a:srgbClr val="FFFF00"/>
                </a:solidFill>
                <a:latin typeface="ＭＳ ゴシック" pitchFamily="49" charset="-128"/>
                <a:ea typeface="ＭＳ ゴシック" pitchFamily="49" charset="-128"/>
              </a:rPr>
              <a:t>　　</a:t>
            </a:r>
            <a:r>
              <a:rPr lang="en-US" altLang="ja-JP" sz="4400" dirty="0" smtClean="0">
                <a:solidFill>
                  <a:srgbClr val="FFFF00"/>
                </a:solidFill>
                <a:latin typeface="ＭＳ ゴシック" pitchFamily="49" charset="-128"/>
                <a:ea typeface="ＭＳ ゴシック" pitchFamily="49" charset="-128"/>
              </a:rPr>
              <a:t/>
            </a:r>
            <a:br>
              <a:rPr lang="en-US" altLang="ja-JP" sz="4400" dirty="0" smtClean="0">
                <a:solidFill>
                  <a:srgbClr val="FFFF00"/>
                </a:solidFill>
                <a:latin typeface="ＭＳ ゴシック" pitchFamily="49" charset="-128"/>
                <a:ea typeface="ＭＳ ゴシック" pitchFamily="49" charset="-128"/>
              </a:rPr>
            </a:br>
            <a:r>
              <a:rPr lang="ja-JP" altLang="en-US" sz="4400" dirty="0" smtClean="0">
                <a:solidFill>
                  <a:srgbClr val="FFFF00"/>
                </a:solidFill>
                <a:latin typeface="ＭＳ ゴシック" pitchFamily="49" charset="-128"/>
                <a:ea typeface="ＭＳ ゴシック" pitchFamily="49" charset="-128"/>
              </a:rPr>
              <a:t>　　　</a:t>
            </a:r>
            <a:r>
              <a:rPr lang="ja-JP" altLang="en-US" sz="8800" dirty="0" smtClean="0">
                <a:solidFill>
                  <a:srgbClr val="FFFF00"/>
                </a:solidFill>
                <a:latin typeface="AR P丸ゴシック体E" pitchFamily="50" charset="-128"/>
                <a:ea typeface="AR P丸ゴシック体E" pitchFamily="50" charset="-128"/>
              </a:rPr>
              <a:t>清水 宏保</a:t>
            </a:r>
            <a:r>
              <a:rPr lang="ja-JP" altLang="en-US" sz="8000" dirty="0" smtClean="0">
                <a:solidFill>
                  <a:srgbClr val="FFFF00"/>
                </a:solidFill>
                <a:latin typeface="AR P丸ゴシック体E" pitchFamily="50" charset="-128"/>
                <a:ea typeface="AR P丸ゴシック体E" pitchFamily="50" charset="-128"/>
              </a:rPr>
              <a:t> 氏</a:t>
            </a:r>
            <a:endParaRPr lang="ja-JP" altLang="en-US" sz="8000" dirty="0">
              <a:solidFill>
                <a:srgbClr val="FFFF00"/>
              </a:solidFill>
              <a:latin typeface="AR P丸ゴシック体E" pitchFamily="50" charset="-128"/>
              <a:ea typeface="AR P丸ゴシック体E" pitchFamily="50" charset="-128"/>
            </a:endParaRPr>
          </a:p>
        </p:txBody>
      </p:sp>
      <p:sp>
        <p:nvSpPr>
          <p:cNvPr id="3" name="サブタイトル 2"/>
          <p:cNvSpPr>
            <a:spLocks noGrp="1"/>
          </p:cNvSpPr>
          <p:nvPr>
            <p:ph type="subTitle" idx="1"/>
          </p:nvPr>
        </p:nvSpPr>
        <p:spPr>
          <a:xfrm>
            <a:off x="251520" y="188640"/>
            <a:ext cx="2448272" cy="864096"/>
          </a:xfrm>
        </p:spPr>
        <p:txBody>
          <a:bodyPr anchor="ctr" anchorCtr="0"/>
          <a:lstStyle/>
          <a:p>
            <a:pPr algn="ctr" eaLnBrk="1" hangingPunct="1"/>
            <a:r>
              <a:rPr lang="ja-JP" altLang="en-US" sz="4800" dirty="0" smtClean="0">
                <a:solidFill>
                  <a:srgbClr val="FF66FF"/>
                </a:solidFill>
                <a:latin typeface="AR P丸ゴシック体E" pitchFamily="50" charset="-128"/>
                <a:ea typeface="AR P丸ゴシック体E" pitchFamily="50" charset="-128"/>
              </a:rPr>
              <a:t>講　演</a:t>
            </a:r>
            <a:endParaRPr lang="ja-JP" altLang="en-US" sz="4800" dirty="0" smtClean="0">
              <a:solidFill>
                <a:schemeClr val="tx1"/>
              </a:solidFill>
              <a:latin typeface="ＭＳ ゴシック" pitchFamily="49" charset="-128"/>
              <a:ea typeface="ＭＳ ゴシック" pitchFamily="49" charset="-128"/>
            </a:endParaRPr>
          </a:p>
        </p:txBody>
      </p:sp>
      <p:sp>
        <p:nvSpPr>
          <p:cNvPr id="4" name="タイトル 1"/>
          <p:cNvSpPr txBox="1">
            <a:spLocks/>
          </p:cNvSpPr>
          <p:nvPr/>
        </p:nvSpPr>
        <p:spPr>
          <a:xfrm>
            <a:off x="251520" y="3933056"/>
            <a:ext cx="8568952" cy="2519735"/>
          </a:xfrm>
          <a:prstGeom prst="rect">
            <a:avLst/>
          </a:prstGeom>
        </p:spPr>
        <p:txBody>
          <a:bodyPr anchor="b"/>
          <a:lstStyle/>
          <a:p>
            <a:pPr algn="ctr" eaLnBrk="1" fontAlgn="auto" hangingPunct="1">
              <a:spcAft>
                <a:spcPts val="0"/>
              </a:spcAft>
              <a:defRPr/>
            </a:pPr>
            <a:r>
              <a:rPr lang="ja-JP" altLang="en-US" sz="5400" b="1" cap="small" spc="-300" dirty="0" smtClean="0">
                <a:effectLst>
                  <a:outerShdw blurRad="38100" dist="38100" dir="2700000" algn="tl">
                    <a:srgbClr val="000000">
                      <a:alpha val="43137"/>
                    </a:srgbClr>
                  </a:outerShdw>
                </a:effectLst>
                <a:latin typeface="ＭＳ ゴシック" pitchFamily="49" charset="-128"/>
                <a:ea typeface="ＭＳ ゴシック" pitchFamily="49" charset="-128"/>
                <a:cs typeface="+mj-cs"/>
              </a:rPr>
              <a:t>北海道の次代を担う子どもたちへのエール</a:t>
            </a:r>
            <a:endParaRPr lang="en-US" altLang="ja-JP" sz="5400" b="1" cap="small" spc="-300" dirty="0" smtClean="0">
              <a:effectLst>
                <a:outerShdw blurRad="38100" dist="38100" dir="2700000" algn="tl">
                  <a:srgbClr val="000000">
                    <a:alpha val="43137"/>
                  </a:srgbClr>
                </a:outerShdw>
              </a:effectLst>
              <a:latin typeface="ＭＳ ゴシック" pitchFamily="49" charset="-128"/>
              <a:ea typeface="ＭＳ ゴシック" pitchFamily="49" charset="-128"/>
              <a:cs typeface="+mj-cs"/>
            </a:endParaRPr>
          </a:p>
          <a:p>
            <a:pPr algn="ctr" eaLnBrk="1" fontAlgn="auto" hangingPunct="1">
              <a:spcAft>
                <a:spcPts val="0"/>
              </a:spcAft>
              <a:defRPr/>
            </a:pPr>
            <a:r>
              <a:rPr lang="ja-JP" altLang="en-US" sz="4800" b="1" cap="small" spc="-300" dirty="0" smtClean="0">
                <a:effectLst>
                  <a:outerShdw blurRad="38100" dist="38100" dir="2700000" algn="tl">
                    <a:srgbClr val="000000">
                      <a:alpha val="43137"/>
                    </a:srgbClr>
                  </a:outerShdw>
                </a:effectLst>
                <a:latin typeface="ＭＳ ゴシック" pitchFamily="49" charset="-128"/>
                <a:ea typeface="ＭＳ ゴシック" pitchFamily="49" charset="-128"/>
                <a:cs typeface="+mj-cs"/>
              </a:rPr>
              <a:t>～</a:t>
            </a:r>
            <a:r>
              <a:rPr lang="ja-JP" altLang="en-US" sz="4400" b="1" cap="small" spc="-300" dirty="0" smtClean="0">
                <a:effectLst>
                  <a:outerShdw blurRad="38100" dist="38100" dir="2700000" algn="tl">
                    <a:srgbClr val="000000">
                      <a:alpha val="43137"/>
                    </a:srgbClr>
                  </a:outerShdw>
                </a:effectLst>
                <a:latin typeface="ＭＳ ゴシック" pitchFamily="49" charset="-128"/>
                <a:ea typeface="ＭＳ ゴシック" pitchFamily="49" charset="-128"/>
                <a:cs typeface="+mj-cs"/>
              </a:rPr>
              <a:t>今日の学校教育への期待～</a:t>
            </a:r>
            <a:endParaRPr lang="ja-JP" altLang="en-US" sz="4400" b="1" cap="small" spc="-300" dirty="0">
              <a:effectLst>
                <a:outerShdw blurRad="38100" dist="38100" dir="2700000" algn="tl">
                  <a:srgbClr val="000000">
                    <a:alpha val="43137"/>
                  </a:srgbClr>
                </a:outerShdw>
              </a:effectLst>
              <a:latin typeface="ＭＳ ゴシック" pitchFamily="49" charset="-128"/>
              <a:ea typeface="ＭＳ ゴシック" pitchFamily="49" charset="-128"/>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27882" y="836713"/>
            <a:ext cx="7488237" cy="4105176"/>
          </a:xfrm>
        </p:spPr>
        <p:txBody>
          <a:bodyPr>
            <a:noAutofit/>
          </a:bodyPr>
          <a:lstStyle/>
          <a:p>
            <a:pPr algn="l" eaLnBrk="1" fontAlgn="auto" hangingPunct="1">
              <a:spcAft>
                <a:spcPts val="0"/>
              </a:spcAft>
              <a:defRPr/>
            </a:pPr>
            <a:r>
              <a:rPr lang="ja-JP" altLang="en-US" sz="8000" dirty="0" smtClean="0">
                <a:solidFill>
                  <a:schemeClr val="tx1"/>
                </a:solidFill>
                <a:latin typeface="ＭＳ ゴシック" pitchFamily="49" charset="-128"/>
                <a:ea typeface="ＭＳ ゴシック" pitchFamily="49" charset="-128"/>
              </a:rPr>
              <a:t>二日間にわたる</a:t>
            </a:r>
            <a:r>
              <a:rPr lang="en-US" altLang="ja-JP" sz="8000" dirty="0" smtClean="0">
                <a:solidFill>
                  <a:schemeClr val="tx1"/>
                </a:solidFill>
                <a:latin typeface="ＭＳ ゴシック" pitchFamily="49" charset="-128"/>
                <a:ea typeface="ＭＳ ゴシック" pitchFamily="49" charset="-128"/>
              </a:rPr>
              <a:t/>
            </a:r>
            <a:br>
              <a:rPr lang="en-US" altLang="ja-JP" sz="8000" dirty="0" smtClean="0">
                <a:solidFill>
                  <a:schemeClr val="tx1"/>
                </a:solidFill>
                <a:latin typeface="ＭＳ ゴシック" pitchFamily="49" charset="-128"/>
                <a:ea typeface="ＭＳ ゴシック" pitchFamily="49" charset="-128"/>
              </a:rPr>
            </a:br>
            <a:r>
              <a:rPr lang="ja-JP" altLang="en-US" sz="8000" dirty="0" smtClean="0">
                <a:solidFill>
                  <a:schemeClr val="tx1"/>
                </a:solidFill>
                <a:latin typeface="ＭＳ ゴシック" pitchFamily="49" charset="-128"/>
                <a:ea typeface="ＭＳ ゴシック" pitchFamily="49" charset="-128"/>
              </a:rPr>
              <a:t>大会の充実を</a:t>
            </a:r>
            <a:r>
              <a:rPr lang="en-US" altLang="ja-JP" sz="8000" dirty="0" smtClean="0">
                <a:solidFill>
                  <a:schemeClr val="tx1"/>
                </a:solidFill>
                <a:latin typeface="ＭＳ ゴシック" pitchFamily="49" charset="-128"/>
                <a:ea typeface="ＭＳ ゴシック" pitchFamily="49" charset="-128"/>
              </a:rPr>
              <a:t/>
            </a:r>
            <a:br>
              <a:rPr lang="en-US" altLang="ja-JP" sz="8000" dirty="0" smtClean="0">
                <a:solidFill>
                  <a:schemeClr val="tx1"/>
                </a:solidFill>
                <a:latin typeface="ＭＳ ゴシック" pitchFamily="49" charset="-128"/>
                <a:ea typeface="ＭＳ ゴシック" pitchFamily="49" charset="-128"/>
              </a:rPr>
            </a:br>
            <a:r>
              <a:rPr lang="ja-JP" altLang="en-US" sz="8000" dirty="0" smtClean="0">
                <a:solidFill>
                  <a:schemeClr val="tx1"/>
                </a:solidFill>
                <a:latin typeface="ＭＳ ゴシック" pitchFamily="49" charset="-128"/>
                <a:ea typeface="ＭＳ ゴシック" pitchFamily="49" charset="-128"/>
              </a:rPr>
              <a:t>目指して</a:t>
            </a:r>
            <a:endParaRPr lang="ja-JP" altLang="en-US" sz="8000" dirty="0">
              <a:solidFill>
                <a:schemeClr val="tx1"/>
              </a:solidFill>
              <a:latin typeface="ＭＳ ゴシック" pitchFamily="49" charset="-128"/>
              <a:ea typeface="ＭＳ ゴシック" pitchFamily="49" charset="-128"/>
            </a:endParaRPr>
          </a:p>
        </p:txBody>
      </p:sp>
      <p:sp>
        <p:nvSpPr>
          <p:cNvPr id="3" name="サブタイトル 2"/>
          <p:cNvSpPr>
            <a:spLocks noGrp="1"/>
          </p:cNvSpPr>
          <p:nvPr>
            <p:ph type="subTitle" idx="1"/>
          </p:nvPr>
        </p:nvSpPr>
        <p:spPr>
          <a:xfrm>
            <a:off x="2195513" y="5661025"/>
            <a:ext cx="6697662" cy="647700"/>
          </a:xfrm>
        </p:spPr>
        <p:txBody>
          <a:bodyPr>
            <a:normAutofit/>
          </a:bodyPr>
          <a:lstStyle/>
          <a:p>
            <a:pPr eaLnBrk="1" hangingPunct="1"/>
            <a:r>
              <a:rPr lang="ja-JP" altLang="en-US" sz="3600" dirty="0" smtClean="0">
                <a:solidFill>
                  <a:srgbClr val="FFFF99"/>
                </a:solidFill>
                <a:latin typeface="ＭＳ ゴシック" pitchFamily="49" charset="-128"/>
                <a:ea typeface="ＭＳ ゴシック" pitchFamily="49" charset="-128"/>
              </a:rPr>
              <a:t>ご清聴ありがとうございました</a:t>
            </a:r>
            <a:r>
              <a:rPr lang="ja-JP" altLang="en-US" sz="3600" dirty="0" smtClean="0">
                <a:solidFill>
                  <a:srgbClr val="FFFF99"/>
                </a:solidFill>
                <a:latin typeface="AR Pゴシック体S" pitchFamily="50" charset="-128"/>
                <a:ea typeface="AR Pゴシック体S" pitchFamily="50" charset="-128"/>
              </a:rPr>
              <a:t>。</a:t>
            </a:r>
          </a:p>
        </p:txBody>
      </p:sp>
      <p:sp>
        <p:nvSpPr>
          <p:cNvPr id="4" name="円/楕円 3"/>
          <p:cNvSpPr/>
          <p:nvPr/>
        </p:nvSpPr>
        <p:spPr>
          <a:xfrm>
            <a:off x="6732588" y="3789040"/>
            <a:ext cx="1727844" cy="1656085"/>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b="1" spc="-150" dirty="0">
                <a:solidFill>
                  <a:schemeClr val="accent1">
                    <a:lumMod val="75000"/>
                  </a:schemeClr>
                </a:solidFill>
                <a:latin typeface="ＭＳ ゴシック" pitchFamily="49" charset="-128"/>
                <a:ea typeface="ＭＳ ゴシック" pitchFamily="49" charset="-128"/>
              </a:rPr>
              <a:t>終わり</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1664804"/>
            <a:ext cx="8352928" cy="3528392"/>
          </a:xfrm>
        </p:spPr>
        <p:txBody>
          <a:bodyPr>
            <a:noAutofit/>
          </a:bodyPr>
          <a:lstStyle/>
          <a:p>
            <a:pPr algn="ctr" eaLnBrk="1" fontAlgn="auto" hangingPunct="1">
              <a:spcAft>
                <a:spcPts val="0"/>
              </a:spcAft>
              <a:defRPr/>
            </a:pPr>
            <a:r>
              <a:rPr lang="ja-JP" altLang="en-US" sz="8000" dirty="0" smtClean="0">
                <a:solidFill>
                  <a:schemeClr val="tx1"/>
                </a:solidFill>
                <a:effectLst>
                  <a:outerShdw blurRad="38100" dist="38100" dir="2700000" algn="tl">
                    <a:srgbClr val="000000">
                      <a:alpha val="43137"/>
                    </a:srgbClr>
                  </a:outerShdw>
                </a:effectLst>
                <a:latin typeface="ＭＳ ゴシック" pitchFamily="49" charset="-128"/>
                <a:ea typeface="ＭＳ ゴシック" pitchFamily="49" charset="-128"/>
              </a:rPr>
              <a:t>大会主題について</a:t>
            </a:r>
            <a:r>
              <a:rPr lang="en-US" altLang="ja-JP" sz="8000" dirty="0" smtClean="0">
                <a:solidFill>
                  <a:srgbClr val="FFFFFF"/>
                </a:solidFill>
                <a:latin typeface="ＭＳ ゴシック" pitchFamily="49" charset="-128"/>
                <a:ea typeface="ＭＳ ゴシック" pitchFamily="49" charset="-128"/>
              </a:rPr>
              <a:t/>
            </a:r>
            <a:br>
              <a:rPr lang="en-US" altLang="ja-JP" sz="8000" dirty="0" smtClean="0">
                <a:solidFill>
                  <a:srgbClr val="FFFFFF"/>
                </a:solidFill>
                <a:latin typeface="ＭＳ ゴシック" pitchFamily="49" charset="-128"/>
                <a:ea typeface="ＭＳ ゴシック" pitchFamily="49" charset="-128"/>
              </a:rPr>
            </a:br>
            <a:r>
              <a:rPr lang="ja-JP" altLang="en-US" sz="8000" dirty="0" smtClean="0">
                <a:solidFill>
                  <a:srgbClr val="FFFFFF"/>
                </a:solidFill>
                <a:latin typeface="ＭＳ ゴシック" pitchFamily="49" charset="-128"/>
                <a:ea typeface="ＭＳ ゴシック" pitchFamily="49" charset="-128"/>
              </a:rPr>
              <a:t>　</a:t>
            </a:r>
            <a:endParaRPr lang="ja-JP" altLang="en-US" sz="8000" dirty="0">
              <a:solidFill>
                <a:srgbClr val="FFFFFF"/>
              </a:solidFill>
              <a:latin typeface="ＭＳ ゴシック" pitchFamily="49" charset="-128"/>
              <a:ea typeface="ＭＳ ゴシック" pitchFamily="49" charset="-128"/>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332656"/>
            <a:ext cx="8424936" cy="5760640"/>
          </a:xfrm>
        </p:spPr>
        <p:txBody>
          <a:bodyPr>
            <a:noAutofit/>
          </a:bodyPr>
          <a:lstStyle/>
          <a:p>
            <a:pPr algn="l" eaLnBrk="1" fontAlgn="auto" hangingPunct="1">
              <a:spcAft>
                <a:spcPts val="0"/>
              </a:spcAft>
              <a:defRPr/>
            </a:pPr>
            <a:r>
              <a:rPr lang="ja-JP" altLang="en-US" sz="5400" spc="-300" dirty="0" smtClean="0">
                <a:solidFill>
                  <a:srgbClr val="FFFF00"/>
                </a:solidFill>
                <a:latin typeface="ＭＳ ゴシック" pitchFamily="49" charset="-128"/>
                <a:ea typeface="ＭＳ ゴシック" pitchFamily="49" charset="-128"/>
              </a:rPr>
              <a:t>　　　　</a:t>
            </a:r>
            <a:r>
              <a:rPr lang="ja-JP" altLang="en-US" sz="6000" spc="-300" dirty="0" smtClean="0">
                <a:solidFill>
                  <a:srgbClr val="FFFF00"/>
                </a:solidFill>
                <a:latin typeface="ＭＳ ゴシック" pitchFamily="49" charset="-128"/>
                <a:ea typeface="ＭＳ ゴシック" pitchFamily="49" charset="-128"/>
              </a:rPr>
              <a:t>大会主題</a:t>
            </a:r>
            <a:r>
              <a:rPr lang="en-US" altLang="ja-JP" sz="6000" spc="-300" dirty="0" smtClean="0">
                <a:solidFill>
                  <a:srgbClr val="FFFF00"/>
                </a:solidFill>
                <a:latin typeface="ＭＳ ゴシック" pitchFamily="49" charset="-128"/>
                <a:ea typeface="ＭＳ ゴシック" pitchFamily="49" charset="-128"/>
              </a:rPr>
              <a:t/>
            </a:r>
            <a:br>
              <a:rPr lang="en-US" altLang="ja-JP" sz="6000" spc="-300" dirty="0" smtClean="0">
                <a:solidFill>
                  <a:srgbClr val="FFFF00"/>
                </a:solidFill>
                <a:latin typeface="ＭＳ ゴシック" pitchFamily="49" charset="-128"/>
                <a:ea typeface="ＭＳ ゴシック" pitchFamily="49" charset="-128"/>
              </a:rPr>
            </a:br>
            <a:r>
              <a:rPr lang="en-US" altLang="ja-JP" sz="5900" spc="-300" dirty="0" smtClean="0">
                <a:solidFill>
                  <a:schemeClr val="tx1"/>
                </a:solidFill>
                <a:latin typeface="ＭＳ ゴシック" pitchFamily="49" charset="-128"/>
                <a:ea typeface="ＭＳ ゴシック" pitchFamily="49" charset="-128"/>
              </a:rPr>
              <a:t/>
            </a:r>
            <a:br>
              <a:rPr lang="en-US" altLang="ja-JP" sz="5900" spc="-300" dirty="0" smtClean="0">
                <a:solidFill>
                  <a:schemeClr val="tx1"/>
                </a:solidFill>
                <a:latin typeface="ＭＳ ゴシック" pitchFamily="49" charset="-128"/>
                <a:ea typeface="ＭＳ ゴシック" pitchFamily="49" charset="-128"/>
              </a:rPr>
            </a:br>
            <a:r>
              <a:rPr lang="ja-JP" altLang="en-US" sz="5700" spc="-300" dirty="0" smtClean="0">
                <a:solidFill>
                  <a:schemeClr val="tx1"/>
                </a:solidFill>
                <a:latin typeface="ＭＳ ゴシック" pitchFamily="49" charset="-128"/>
                <a:ea typeface="ＭＳ ゴシック" pitchFamily="49" charset="-128"/>
              </a:rPr>
              <a:t>「新たな知を拓き　</a:t>
            </a:r>
            <a:r>
              <a:rPr lang="en-US" altLang="ja-JP" sz="5700" spc="-300" dirty="0" smtClean="0">
                <a:solidFill>
                  <a:schemeClr val="tx1"/>
                </a:solidFill>
                <a:latin typeface="ＭＳ ゴシック" pitchFamily="49" charset="-128"/>
                <a:ea typeface="ＭＳ ゴシック" pitchFamily="49" charset="-128"/>
              </a:rPr>
              <a:t/>
            </a:r>
            <a:br>
              <a:rPr lang="en-US" altLang="ja-JP" sz="5700" spc="-300" dirty="0" smtClean="0">
                <a:solidFill>
                  <a:schemeClr val="tx1"/>
                </a:solidFill>
                <a:latin typeface="ＭＳ ゴシック" pitchFamily="49" charset="-128"/>
                <a:ea typeface="ＭＳ ゴシック" pitchFamily="49" charset="-128"/>
              </a:rPr>
            </a:br>
            <a:r>
              <a:rPr lang="ja-JP" altLang="en-US" sz="5700" spc="-300" dirty="0" smtClean="0">
                <a:solidFill>
                  <a:schemeClr val="tx1"/>
                </a:solidFill>
                <a:latin typeface="ＭＳ ゴシック" pitchFamily="49" charset="-128"/>
                <a:ea typeface="ＭＳ ゴシック" pitchFamily="49" charset="-128"/>
              </a:rPr>
              <a:t>　人間性豊かな社会を築く　</a:t>
            </a:r>
            <a:r>
              <a:rPr lang="en-US" altLang="ja-JP" sz="5700" spc="-300" dirty="0" smtClean="0">
                <a:solidFill>
                  <a:schemeClr val="tx1"/>
                </a:solidFill>
                <a:latin typeface="ＭＳ ゴシック" pitchFamily="49" charset="-128"/>
                <a:ea typeface="ＭＳ ゴシック" pitchFamily="49" charset="-128"/>
              </a:rPr>
              <a:t/>
            </a:r>
            <a:br>
              <a:rPr lang="en-US" altLang="ja-JP" sz="5700" spc="-300" dirty="0" smtClean="0">
                <a:solidFill>
                  <a:schemeClr val="tx1"/>
                </a:solidFill>
                <a:latin typeface="ＭＳ ゴシック" pitchFamily="49" charset="-128"/>
                <a:ea typeface="ＭＳ ゴシック" pitchFamily="49" charset="-128"/>
              </a:rPr>
            </a:br>
            <a:r>
              <a:rPr lang="ja-JP" altLang="en-US" sz="5700" spc="-300" dirty="0" smtClean="0">
                <a:solidFill>
                  <a:schemeClr val="tx1"/>
                </a:solidFill>
                <a:latin typeface="ＭＳ ゴシック" pitchFamily="49" charset="-128"/>
                <a:ea typeface="ＭＳ ゴシック" pitchFamily="49" charset="-128"/>
              </a:rPr>
              <a:t>　日本人の育成を目指す</a:t>
            </a:r>
            <a:r>
              <a:rPr lang="en-US" altLang="ja-JP" sz="5700" spc="-300" dirty="0" smtClean="0">
                <a:solidFill>
                  <a:schemeClr val="tx1"/>
                </a:solidFill>
                <a:latin typeface="ＭＳ ゴシック" pitchFamily="49" charset="-128"/>
                <a:ea typeface="ＭＳ ゴシック" pitchFamily="49" charset="-128"/>
              </a:rPr>
              <a:t/>
            </a:r>
            <a:br>
              <a:rPr lang="en-US" altLang="ja-JP" sz="5700" spc="-300" dirty="0" smtClean="0">
                <a:solidFill>
                  <a:schemeClr val="tx1"/>
                </a:solidFill>
                <a:latin typeface="ＭＳ ゴシック" pitchFamily="49" charset="-128"/>
                <a:ea typeface="ＭＳ ゴシック" pitchFamily="49" charset="-128"/>
              </a:rPr>
            </a:br>
            <a:r>
              <a:rPr lang="ja-JP" altLang="en-US" sz="5700" spc="-300" dirty="0" smtClean="0">
                <a:solidFill>
                  <a:schemeClr val="tx1"/>
                </a:solidFill>
                <a:latin typeface="ＭＳ ゴシック" pitchFamily="49" charset="-128"/>
                <a:ea typeface="ＭＳ ゴシック" pitchFamily="49" charset="-128"/>
              </a:rPr>
              <a:t>　小学校教育の推進」</a:t>
            </a:r>
            <a:endParaRPr lang="ja-JP" altLang="en-US" sz="5700" spc="-300" dirty="0">
              <a:solidFill>
                <a:schemeClr val="tx1"/>
              </a:solidFill>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15900" y="5373216"/>
            <a:ext cx="8712200" cy="1081087"/>
          </a:xfrm>
          <a:prstGeom prst="rect">
            <a:avLst/>
          </a:prstGeom>
        </p:spPr>
        <p:txBody>
          <a:bodyPr anchor="b"/>
          <a:lstStyle/>
          <a:p>
            <a:pPr algn="ctr" eaLnBrk="1" fontAlgn="auto" hangingPunct="1">
              <a:spcAft>
                <a:spcPts val="0"/>
              </a:spcAft>
              <a:defRPr/>
            </a:pPr>
            <a:endParaRPr lang="ja-JP" altLang="en-US" sz="7200" b="1" cap="small" dirty="0">
              <a:solidFill>
                <a:schemeClr val="tx2"/>
              </a:solidFill>
              <a:latin typeface="ＭＳ ゴシック" pitchFamily="49" charset="-128"/>
              <a:ea typeface="ＭＳ ゴシック" pitchFamily="49" charset="-128"/>
              <a:cs typeface="+mj-cs"/>
            </a:endParaRPr>
          </a:p>
        </p:txBody>
      </p:sp>
      <p:sp>
        <p:nvSpPr>
          <p:cNvPr id="5" name="タイトル 1"/>
          <p:cNvSpPr txBox="1">
            <a:spLocks/>
          </p:cNvSpPr>
          <p:nvPr/>
        </p:nvSpPr>
        <p:spPr>
          <a:xfrm>
            <a:off x="827585" y="332656"/>
            <a:ext cx="7056784" cy="1224682"/>
          </a:xfrm>
          <a:prstGeom prst="rect">
            <a:avLst/>
          </a:prstGeom>
        </p:spPr>
        <p:txBody>
          <a:bodyPr anchor="b"/>
          <a:lstStyle/>
          <a:p>
            <a:pPr algn="ctr" eaLnBrk="1" fontAlgn="auto" hangingPunct="1">
              <a:spcAft>
                <a:spcPts val="0"/>
              </a:spcAft>
              <a:defRPr/>
            </a:pPr>
            <a:r>
              <a:rPr lang="ja-JP" altLang="en-US" sz="4800" b="1" cap="small" dirty="0" smtClean="0">
                <a:solidFill>
                  <a:srgbClr val="FF00FF"/>
                </a:solidFill>
                <a:latin typeface="ＭＳ ゴシック" pitchFamily="49" charset="-128"/>
                <a:ea typeface="ＭＳ ゴシック" pitchFamily="49" charset="-128"/>
                <a:cs typeface="+mj-cs"/>
              </a:rPr>
              <a:t>グローバル化</a:t>
            </a:r>
            <a:endParaRPr lang="en-US" altLang="ja-JP" sz="4800" b="1" cap="small" dirty="0" smtClean="0">
              <a:solidFill>
                <a:srgbClr val="FF00FF"/>
              </a:solidFill>
              <a:latin typeface="ＭＳ ゴシック" pitchFamily="49" charset="-128"/>
              <a:ea typeface="ＭＳ ゴシック" pitchFamily="49" charset="-128"/>
              <a:cs typeface="+mj-cs"/>
            </a:endParaRPr>
          </a:p>
          <a:p>
            <a:pPr algn="ctr" eaLnBrk="1" fontAlgn="auto" hangingPunct="1">
              <a:spcAft>
                <a:spcPts val="0"/>
              </a:spcAft>
              <a:defRPr/>
            </a:pPr>
            <a:r>
              <a:rPr lang="ja-JP" altLang="en-US" sz="4800" b="1" cap="small" dirty="0" smtClean="0">
                <a:solidFill>
                  <a:srgbClr val="FF00FF"/>
                </a:solidFill>
                <a:latin typeface="ＭＳ ゴシック" pitchFamily="49" charset="-128"/>
                <a:ea typeface="ＭＳ ゴシック" pitchFamily="49" charset="-128"/>
                <a:cs typeface="+mj-cs"/>
              </a:rPr>
              <a:t>少子高齢化</a:t>
            </a:r>
            <a:endParaRPr lang="ja-JP" altLang="en-US" sz="4800" b="1" cap="small" dirty="0">
              <a:solidFill>
                <a:srgbClr val="FF00FF"/>
              </a:solidFill>
              <a:latin typeface="ＭＳ ゴシック" pitchFamily="49" charset="-128"/>
              <a:ea typeface="ＭＳ ゴシック" pitchFamily="49" charset="-128"/>
              <a:cs typeface="+mj-cs"/>
            </a:endParaRPr>
          </a:p>
        </p:txBody>
      </p:sp>
      <p:sp>
        <p:nvSpPr>
          <p:cNvPr id="6" name="タイトル 1"/>
          <p:cNvSpPr txBox="1">
            <a:spLocks/>
          </p:cNvSpPr>
          <p:nvPr/>
        </p:nvSpPr>
        <p:spPr>
          <a:xfrm>
            <a:off x="250825" y="2276873"/>
            <a:ext cx="8893175" cy="1944216"/>
          </a:xfrm>
          <a:prstGeom prst="rect">
            <a:avLst/>
          </a:prstGeom>
        </p:spPr>
        <p:txBody>
          <a:bodyPr anchor="b"/>
          <a:lstStyle/>
          <a:p>
            <a:pPr eaLnBrk="1" fontAlgn="auto" hangingPunct="1">
              <a:spcAft>
                <a:spcPts val="0"/>
              </a:spcAft>
              <a:defRPr/>
            </a:pPr>
            <a:r>
              <a:rPr lang="ja-JP" altLang="en-US" sz="6000" b="1" cap="small" dirty="0">
                <a:latin typeface="AR P丸ゴシック体E" pitchFamily="50" charset="-128"/>
                <a:ea typeface="AR P丸ゴシック体E" pitchFamily="50" charset="-128"/>
                <a:cs typeface="+mj-cs"/>
              </a:rPr>
              <a:t>・産業空洞化</a:t>
            </a:r>
            <a:endParaRPr lang="en-US" altLang="ja-JP" sz="6000" b="1" cap="small" dirty="0">
              <a:latin typeface="AR P丸ゴシック体E" pitchFamily="50" charset="-128"/>
              <a:ea typeface="AR P丸ゴシック体E" pitchFamily="50" charset="-128"/>
              <a:cs typeface="+mj-cs"/>
            </a:endParaRPr>
          </a:p>
          <a:p>
            <a:pPr eaLnBrk="1" fontAlgn="auto" hangingPunct="1">
              <a:spcAft>
                <a:spcPts val="0"/>
              </a:spcAft>
              <a:defRPr/>
            </a:pPr>
            <a:r>
              <a:rPr lang="ja-JP" altLang="en-US" sz="6000" b="1" cap="small" dirty="0">
                <a:latin typeface="AR P丸ゴシック体E" pitchFamily="50" charset="-128"/>
                <a:ea typeface="AR P丸ゴシック体E" pitchFamily="50" charset="-128"/>
                <a:cs typeface="+mj-cs"/>
              </a:rPr>
              <a:t>・生産年齢人口の減少</a:t>
            </a:r>
          </a:p>
        </p:txBody>
      </p:sp>
      <p:sp>
        <p:nvSpPr>
          <p:cNvPr id="7" name="下矢印 6"/>
          <p:cNvSpPr/>
          <p:nvPr/>
        </p:nvSpPr>
        <p:spPr>
          <a:xfrm>
            <a:off x="3995936" y="1628800"/>
            <a:ext cx="935038" cy="576263"/>
          </a:xfrm>
          <a:prstGeom prst="down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11" name="タイトル 1"/>
          <p:cNvSpPr txBox="1">
            <a:spLocks/>
          </p:cNvSpPr>
          <p:nvPr/>
        </p:nvSpPr>
        <p:spPr>
          <a:xfrm>
            <a:off x="5436096" y="1700808"/>
            <a:ext cx="3456384" cy="649039"/>
          </a:xfrm>
          <a:prstGeom prst="rect">
            <a:avLst/>
          </a:prstGeom>
        </p:spPr>
        <p:txBody>
          <a:bodyPr anchor="b"/>
          <a:lstStyle/>
          <a:p>
            <a:pPr algn="ctr" eaLnBrk="1" fontAlgn="auto" hangingPunct="1">
              <a:spcAft>
                <a:spcPts val="0"/>
              </a:spcAft>
              <a:defRPr/>
            </a:pPr>
            <a:r>
              <a:rPr lang="ja-JP" altLang="en-US" sz="4800" b="1" cap="small" dirty="0">
                <a:solidFill>
                  <a:srgbClr val="FFFF00"/>
                </a:solidFill>
                <a:latin typeface="ＭＳ ゴシック" pitchFamily="49" charset="-128"/>
                <a:ea typeface="ＭＳ ゴシック" pitchFamily="49" charset="-128"/>
                <a:cs typeface="+mj-cs"/>
              </a:rPr>
              <a:t>加速化</a:t>
            </a:r>
          </a:p>
        </p:txBody>
      </p:sp>
      <p:sp>
        <p:nvSpPr>
          <p:cNvPr id="9" name="下矢印 8"/>
          <p:cNvSpPr/>
          <p:nvPr/>
        </p:nvSpPr>
        <p:spPr>
          <a:xfrm>
            <a:off x="4067944" y="4221088"/>
            <a:ext cx="935038" cy="576263"/>
          </a:xfrm>
          <a:prstGeom prst="down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10" name="正方形/長方形 9"/>
          <p:cNvSpPr/>
          <p:nvPr/>
        </p:nvSpPr>
        <p:spPr>
          <a:xfrm>
            <a:off x="755576" y="4869160"/>
            <a:ext cx="7632848" cy="1754326"/>
          </a:xfrm>
          <a:prstGeom prst="rect">
            <a:avLst/>
          </a:prstGeom>
        </p:spPr>
        <p:txBody>
          <a:bodyPr wrap="square">
            <a:spAutoFit/>
          </a:bodyPr>
          <a:lstStyle/>
          <a:p>
            <a:pPr algn="ctr" eaLnBrk="1" fontAlgn="auto" hangingPunct="1">
              <a:spcAft>
                <a:spcPts val="0"/>
              </a:spcAft>
              <a:defRPr/>
            </a:pPr>
            <a:r>
              <a:rPr lang="ja-JP" altLang="en-US" sz="5400" b="1" cap="small" dirty="0" smtClean="0">
                <a:solidFill>
                  <a:srgbClr val="FFFF00"/>
                </a:solidFill>
                <a:effectLst>
                  <a:outerShdw blurRad="38100" dist="38100" dir="2700000" algn="tl">
                    <a:srgbClr val="000000">
                      <a:alpha val="43137"/>
                    </a:srgbClr>
                  </a:outerShdw>
                </a:effectLst>
                <a:latin typeface="ＭＳ ゴシック" pitchFamily="49" charset="-128"/>
                <a:ea typeface="ＭＳ ゴシック" pitchFamily="49" charset="-128"/>
              </a:rPr>
              <a:t>持続可能な社会の</a:t>
            </a:r>
            <a:endParaRPr lang="en-US" altLang="ja-JP" sz="5400" b="1" cap="small" dirty="0" smtClean="0">
              <a:solidFill>
                <a:srgbClr val="FFFF00"/>
              </a:solidFill>
              <a:effectLst>
                <a:outerShdw blurRad="38100" dist="38100" dir="2700000" algn="tl">
                  <a:srgbClr val="000000">
                    <a:alpha val="43137"/>
                  </a:srgbClr>
                </a:outerShdw>
              </a:effectLst>
              <a:latin typeface="ＭＳ ゴシック" pitchFamily="49" charset="-128"/>
              <a:ea typeface="ＭＳ ゴシック" pitchFamily="49" charset="-128"/>
            </a:endParaRPr>
          </a:p>
          <a:p>
            <a:pPr algn="ctr" eaLnBrk="1" fontAlgn="auto" hangingPunct="1">
              <a:spcAft>
                <a:spcPts val="0"/>
              </a:spcAft>
              <a:defRPr/>
            </a:pPr>
            <a:r>
              <a:rPr lang="ja-JP" altLang="en-US" sz="5400" b="1" cap="small" dirty="0" smtClean="0">
                <a:solidFill>
                  <a:srgbClr val="FFFF00"/>
                </a:solidFill>
                <a:effectLst>
                  <a:outerShdw blurRad="38100" dist="38100" dir="2700000" algn="tl">
                    <a:srgbClr val="000000">
                      <a:alpha val="43137"/>
                    </a:srgbClr>
                  </a:outerShdw>
                </a:effectLst>
                <a:latin typeface="ＭＳ ゴシック" pitchFamily="49" charset="-128"/>
                <a:ea typeface="ＭＳ ゴシック" pitchFamily="49" charset="-128"/>
              </a:rPr>
              <a:t>一員としての役割</a:t>
            </a:r>
            <a:endParaRPr lang="ja-JP" altLang="en-US" sz="5400" b="1" cap="small" dirty="0">
              <a:solidFill>
                <a:srgbClr val="FFFF00"/>
              </a:solidFill>
              <a:effectLst>
                <a:outerShdw blurRad="38100" dist="38100" dir="2700000" algn="tl">
                  <a:srgbClr val="000000">
                    <a:alpha val="43137"/>
                  </a:srgbClr>
                </a:outerShdw>
              </a:effectLst>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1628800"/>
            <a:ext cx="8568952" cy="1368152"/>
          </a:xfrm>
        </p:spPr>
        <p:txBody>
          <a:bodyPr>
            <a:noAutofit/>
          </a:bodyPr>
          <a:lstStyle/>
          <a:p>
            <a:pPr algn="l" eaLnBrk="1" fontAlgn="auto" hangingPunct="1">
              <a:spcAft>
                <a:spcPts val="0"/>
              </a:spcAft>
              <a:defRPr/>
            </a:pPr>
            <a:r>
              <a:rPr lang="ja-JP" altLang="en-US" sz="4800" dirty="0" smtClean="0">
                <a:solidFill>
                  <a:schemeClr val="tx1"/>
                </a:solidFill>
                <a:effectLst>
                  <a:outerShdw blurRad="38100" dist="38100" dir="2700000" algn="tl">
                    <a:srgbClr val="000000">
                      <a:alpha val="43137"/>
                    </a:srgbClr>
                  </a:outerShdw>
                </a:effectLst>
                <a:latin typeface="AR P丸ゴシック体E" pitchFamily="50" charset="-128"/>
                <a:ea typeface="AR P丸ゴシック体E" pitchFamily="50" charset="-128"/>
              </a:rPr>
              <a:t>・教育のイノベーションの創出</a:t>
            </a:r>
            <a:endParaRPr lang="ja-JP" altLang="en-US" sz="4800" dirty="0">
              <a:solidFill>
                <a:schemeClr val="tx1"/>
              </a:solidFill>
              <a:effectLst>
                <a:outerShdw blurRad="38100" dist="38100" dir="2700000" algn="tl">
                  <a:srgbClr val="000000">
                    <a:alpha val="43137"/>
                  </a:srgbClr>
                </a:outerShdw>
              </a:effectLst>
              <a:latin typeface="AR P丸ゴシック体E" pitchFamily="50" charset="-128"/>
              <a:ea typeface="AR P丸ゴシック体E" pitchFamily="50" charset="-128"/>
            </a:endParaRPr>
          </a:p>
        </p:txBody>
      </p:sp>
      <p:sp>
        <p:nvSpPr>
          <p:cNvPr id="3" name="サブタイトル 2"/>
          <p:cNvSpPr>
            <a:spLocks noGrp="1"/>
          </p:cNvSpPr>
          <p:nvPr>
            <p:ph type="subTitle" idx="1"/>
          </p:nvPr>
        </p:nvSpPr>
        <p:spPr>
          <a:xfrm>
            <a:off x="1547664" y="332656"/>
            <a:ext cx="6048672" cy="1224136"/>
          </a:xfrm>
        </p:spPr>
        <p:txBody>
          <a:bodyPr anchor="ctr">
            <a:noAutofit/>
          </a:bodyPr>
          <a:lstStyle/>
          <a:p>
            <a:pPr algn="ctr" eaLnBrk="1" hangingPunct="1"/>
            <a:r>
              <a:rPr lang="ja-JP" altLang="en-US" sz="6000" dirty="0" smtClean="0">
                <a:solidFill>
                  <a:srgbClr val="FF99FF"/>
                </a:solidFill>
                <a:latin typeface="ＭＳ ゴシック" pitchFamily="49" charset="-128"/>
                <a:ea typeface="ＭＳ ゴシック" pitchFamily="49" charset="-128"/>
              </a:rPr>
              <a:t>研究主題の趣旨</a:t>
            </a:r>
          </a:p>
        </p:txBody>
      </p:sp>
      <p:sp>
        <p:nvSpPr>
          <p:cNvPr id="4" name="タイトル 1"/>
          <p:cNvSpPr txBox="1">
            <a:spLocks/>
          </p:cNvSpPr>
          <p:nvPr/>
        </p:nvSpPr>
        <p:spPr>
          <a:xfrm>
            <a:off x="251520" y="3356992"/>
            <a:ext cx="8748464" cy="2736304"/>
          </a:xfrm>
          <a:prstGeom prst="rect">
            <a:avLst/>
          </a:prstGeom>
        </p:spPr>
        <p:txBody>
          <a:bodyPr anchor="b"/>
          <a:lstStyle/>
          <a:p>
            <a:pPr eaLnBrk="1" fontAlgn="auto" hangingPunct="1">
              <a:spcAft>
                <a:spcPts val="0"/>
              </a:spcAft>
              <a:defRPr/>
            </a:pPr>
            <a:r>
              <a:rPr lang="ja-JP" altLang="en-US" sz="4800" b="1" cap="small" dirty="0" smtClean="0">
                <a:effectLst>
                  <a:outerShdw blurRad="38100" dist="38100" dir="2700000" algn="tl">
                    <a:srgbClr val="000000">
                      <a:alpha val="43137"/>
                    </a:srgbClr>
                  </a:outerShdw>
                </a:effectLst>
                <a:latin typeface="AR P丸ゴシック体E" pitchFamily="50" charset="-128"/>
                <a:ea typeface="AR P丸ゴシック体E" pitchFamily="50" charset="-128"/>
                <a:cs typeface="+mj-cs"/>
              </a:rPr>
              <a:t>・自立した力と</a:t>
            </a:r>
            <a:endParaRPr lang="en-US" altLang="ja-JP" sz="4800" b="1" cap="small" dirty="0" smtClean="0">
              <a:effectLst>
                <a:outerShdw blurRad="38100" dist="38100" dir="2700000" algn="tl">
                  <a:srgbClr val="000000">
                    <a:alpha val="43137"/>
                  </a:srgbClr>
                </a:outerShdw>
              </a:effectLst>
              <a:latin typeface="AR P丸ゴシック体E" pitchFamily="50" charset="-128"/>
              <a:ea typeface="AR P丸ゴシック体E" pitchFamily="50" charset="-128"/>
              <a:cs typeface="+mj-cs"/>
            </a:endParaRPr>
          </a:p>
          <a:p>
            <a:pPr eaLnBrk="1" fontAlgn="auto" hangingPunct="1">
              <a:spcAft>
                <a:spcPts val="0"/>
              </a:spcAft>
              <a:defRPr/>
            </a:pPr>
            <a:r>
              <a:rPr lang="en-US" altLang="ja-JP" sz="4800" b="1" cap="small" dirty="0" smtClean="0">
                <a:effectLst>
                  <a:outerShdw blurRad="38100" dist="38100" dir="2700000" algn="tl">
                    <a:srgbClr val="000000">
                      <a:alpha val="43137"/>
                    </a:srgbClr>
                  </a:outerShdw>
                </a:effectLst>
                <a:latin typeface="AR P丸ゴシック体E" pitchFamily="50" charset="-128"/>
                <a:ea typeface="AR P丸ゴシック体E" pitchFamily="50" charset="-128"/>
                <a:cs typeface="+mj-cs"/>
              </a:rPr>
              <a:t>   </a:t>
            </a:r>
            <a:r>
              <a:rPr lang="ja-JP" altLang="en-US" sz="4800" b="1" cap="small" dirty="0" smtClean="0">
                <a:effectLst>
                  <a:outerShdw blurRad="38100" dist="38100" dir="2700000" algn="tl">
                    <a:srgbClr val="000000">
                      <a:alpha val="43137"/>
                    </a:srgbClr>
                  </a:outerShdw>
                </a:effectLst>
                <a:latin typeface="AR P丸ゴシック体E" pitchFamily="50" charset="-128"/>
                <a:ea typeface="AR P丸ゴシック体E" pitchFamily="50" charset="-128"/>
                <a:cs typeface="+mj-cs"/>
              </a:rPr>
              <a:t>社会を創造しようとする力を</a:t>
            </a:r>
            <a:endParaRPr lang="en-US" altLang="ja-JP" sz="4800" b="1" cap="small" dirty="0" smtClean="0">
              <a:effectLst>
                <a:outerShdw blurRad="38100" dist="38100" dir="2700000" algn="tl">
                  <a:srgbClr val="000000">
                    <a:alpha val="43137"/>
                  </a:srgbClr>
                </a:outerShdw>
              </a:effectLst>
              <a:latin typeface="AR P丸ゴシック体E" pitchFamily="50" charset="-128"/>
              <a:ea typeface="AR P丸ゴシック体E" pitchFamily="50" charset="-128"/>
              <a:cs typeface="+mj-cs"/>
            </a:endParaRPr>
          </a:p>
          <a:p>
            <a:pPr eaLnBrk="1" fontAlgn="auto" hangingPunct="1">
              <a:spcAft>
                <a:spcPts val="0"/>
              </a:spcAft>
              <a:defRPr/>
            </a:pPr>
            <a:r>
              <a:rPr lang="en-US" altLang="ja-JP" sz="4800" b="1" cap="small" dirty="0" smtClean="0">
                <a:effectLst>
                  <a:outerShdw blurRad="38100" dist="38100" dir="2700000" algn="tl">
                    <a:srgbClr val="000000">
                      <a:alpha val="43137"/>
                    </a:srgbClr>
                  </a:outerShdw>
                </a:effectLst>
                <a:latin typeface="AR P丸ゴシック体E" pitchFamily="50" charset="-128"/>
                <a:ea typeface="AR P丸ゴシック体E" pitchFamily="50" charset="-128"/>
                <a:cs typeface="+mj-cs"/>
              </a:rPr>
              <a:t>   </a:t>
            </a:r>
            <a:r>
              <a:rPr lang="ja-JP" altLang="en-US" sz="4800" b="1" cap="small" dirty="0" smtClean="0">
                <a:effectLst>
                  <a:outerShdw blurRad="38100" dist="38100" dir="2700000" algn="tl">
                    <a:srgbClr val="000000">
                      <a:alpha val="43137"/>
                    </a:srgbClr>
                  </a:outerShdw>
                </a:effectLst>
                <a:latin typeface="AR P丸ゴシック体E" pitchFamily="50" charset="-128"/>
                <a:ea typeface="AR P丸ゴシック体E" pitchFamily="50" charset="-128"/>
                <a:cs typeface="+mj-cs"/>
              </a:rPr>
              <a:t>身に付けた日本人の育成　　</a:t>
            </a:r>
            <a:r>
              <a:rPr lang="ja-JP" altLang="en-US" sz="4800" b="1" cap="small" dirty="0" smtClean="0">
                <a:effectLst>
                  <a:outerShdw blurRad="38100" dist="38100" dir="2700000" algn="tl">
                    <a:srgbClr val="000000">
                      <a:alpha val="43137"/>
                    </a:srgbClr>
                  </a:outerShdw>
                </a:effectLst>
                <a:latin typeface="ＭＳ ゴシック" pitchFamily="49" charset="-128"/>
                <a:ea typeface="ＭＳ ゴシック" pitchFamily="49" charset="-128"/>
                <a:cs typeface="+mj-cs"/>
              </a:rPr>
              <a:t>　</a:t>
            </a:r>
            <a:endParaRPr lang="ja-JP" altLang="en-US" sz="4800" b="1" cap="small" dirty="0">
              <a:effectLst>
                <a:outerShdw blurRad="38100" dist="38100" dir="2700000" algn="tl">
                  <a:srgbClr val="000000">
                    <a:alpha val="43137"/>
                  </a:srgbClr>
                </a:outerShdw>
              </a:effectLst>
              <a:latin typeface="ＭＳ ゴシック" pitchFamily="49" charset="-128"/>
              <a:ea typeface="ＭＳ ゴシック" pitchFamily="49" charset="-128"/>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764704"/>
            <a:ext cx="8280920" cy="4824536"/>
          </a:xfrm>
        </p:spPr>
        <p:txBody>
          <a:bodyPr>
            <a:noAutofit/>
          </a:bodyPr>
          <a:lstStyle/>
          <a:p>
            <a:pPr algn="l" eaLnBrk="1" fontAlgn="auto" hangingPunct="1">
              <a:spcAft>
                <a:spcPts val="0"/>
              </a:spcAft>
              <a:defRPr/>
            </a:pPr>
            <a:r>
              <a:rPr lang="ja-JP" altLang="en-US" sz="6600" dirty="0" smtClean="0">
                <a:solidFill>
                  <a:srgbClr val="FF99FF"/>
                </a:solidFill>
                <a:latin typeface="ＭＳ ゴシック" pitchFamily="49" charset="-128"/>
                <a:ea typeface="ＭＳ ゴシック" pitchFamily="49" charset="-128"/>
              </a:rPr>
              <a:t>副主題</a:t>
            </a:r>
            <a:r>
              <a:rPr lang="en-US" altLang="ja-JP" sz="4400" dirty="0" smtClean="0">
                <a:latin typeface="AR P丸ゴシック体E" pitchFamily="50" charset="-128"/>
                <a:ea typeface="AR P丸ゴシック体E" pitchFamily="50" charset="-128"/>
              </a:rPr>
              <a:t/>
            </a:r>
            <a:br>
              <a:rPr lang="en-US" altLang="ja-JP" sz="4400" dirty="0" smtClean="0">
                <a:latin typeface="AR P丸ゴシック体E" pitchFamily="50" charset="-128"/>
                <a:ea typeface="AR P丸ゴシック体E" pitchFamily="50" charset="-128"/>
              </a:rPr>
            </a:br>
            <a:r>
              <a:rPr lang="ja-JP" altLang="en-US" sz="5400" spc="-700" dirty="0" smtClean="0">
                <a:solidFill>
                  <a:schemeClr val="tx1"/>
                </a:solidFill>
                <a:latin typeface="Berlin Sans FB" pitchFamily="34" charset="0"/>
                <a:ea typeface="HGｺﾞｼｯｸE" pitchFamily="49" charset="-128"/>
              </a:rPr>
              <a:t>「北の大地から世界を見つめ，</a:t>
            </a:r>
            <a:r>
              <a:rPr lang="en-US" altLang="ja-JP" sz="5400" spc="-300" dirty="0" smtClean="0">
                <a:solidFill>
                  <a:schemeClr val="tx1"/>
                </a:solidFill>
                <a:latin typeface="Berlin Sans FB" pitchFamily="34" charset="0"/>
                <a:ea typeface="HGｺﾞｼｯｸE" pitchFamily="49" charset="-128"/>
              </a:rPr>
              <a:t/>
            </a:r>
            <a:br>
              <a:rPr lang="en-US" altLang="ja-JP" sz="5400" spc="-300" dirty="0" smtClean="0">
                <a:solidFill>
                  <a:schemeClr val="tx1"/>
                </a:solidFill>
                <a:latin typeface="Berlin Sans FB" pitchFamily="34" charset="0"/>
                <a:ea typeface="HGｺﾞｼｯｸE" pitchFamily="49" charset="-128"/>
              </a:rPr>
            </a:br>
            <a:r>
              <a:rPr lang="ja-JP" altLang="en-US" sz="5400" spc="-300" dirty="0" smtClean="0">
                <a:solidFill>
                  <a:schemeClr val="tx1"/>
                </a:solidFill>
                <a:latin typeface="Berlin Sans FB" pitchFamily="34" charset="0"/>
                <a:ea typeface="HGｺﾞｼｯｸE" pitchFamily="49" charset="-128"/>
              </a:rPr>
              <a:t>　</a:t>
            </a:r>
            <a:r>
              <a:rPr lang="ja-JP" altLang="en-US" sz="5400" spc="-700" dirty="0" smtClean="0">
                <a:solidFill>
                  <a:schemeClr val="tx1"/>
                </a:solidFill>
                <a:latin typeface="Berlin Sans FB" pitchFamily="34" charset="0"/>
                <a:ea typeface="HGｺﾞｼｯｸE" pitchFamily="49" charset="-128"/>
              </a:rPr>
              <a:t>新しい社会の形成に向けて</a:t>
            </a:r>
            <a:r>
              <a:rPr lang="en-US" altLang="ja-JP" sz="5400" spc="-300" dirty="0" smtClean="0">
                <a:solidFill>
                  <a:schemeClr val="tx1"/>
                </a:solidFill>
                <a:latin typeface="Berlin Sans FB" pitchFamily="34" charset="0"/>
                <a:ea typeface="HGｺﾞｼｯｸE" pitchFamily="49" charset="-128"/>
              </a:rPr>
              <a:t/>
            </a:r>
            <a:br>
              <a:rPr lang="en-US" altLang="ja-JP" sz="5400" spc="-300" dirty="0" smtClean="0">
                <a:solidFill>
                  <a:schemeClr val="tx1"/>
                </a:solidFill>
                <a:latin typeface="Berlin Sans FB" pitchFamily="34" charset="0"/>
                <a:ea typeface="HGｺﾞｼｯｸE" pitchFamily="49" charset="-128"/>
              </a:rPr>
            </a:br>
            <a:r>
              <a:rPr lang="ja-JP" altLang="en-US" sz="5400" spc="-300" dirty="0" smtClean="0">
                <a:solidFill>
                  <a:schemeClr val="tx1"/>
                </a:solidFill>
                <a:latin typeface="Berlin Sans FB" pitchFamily="34" charset="0"/>
                <a:ea typeface="HGｺﾞｼｯｸE" pitchFamily="49" charset="-128"/>
              </a:rPr>
              <a:t>　挑戦する子どもを育む</a:t>
            </a:r>
            <a:r>
              <a:rPr lang="en-US" altLang="ja-JP" sz="5400" spc="-300" dirty="0" smtClean="0">
                <a:solidFill>
                  <a:schemeClr val="tx1"/>
                </a:solidFill>
                <a:latin typeface="Berlin Sans FB" pitchFamily="34" charset="0"/>
                <a:ea typeface="HGｺﾞｼｯｸE" pitchFamily="49" charset="-128"/>
              </a:rPr>
              <a:t/>
            </a:r>
            <a:br>
              <a:rPr lang="en-US" altLang="ja-JP" sz="5400" spc="-300" dirty="0" smtClean="0">
                <a:solidFill>
                  <a:schemeClr val="tx1"/>
                </a:solidFill>
                <a:latin typeface="Berlin Sans FB" pitchFamily="34" charset="0"/>
                <a:ea typeface="HGｺﾞｼｯｸE" pitchFamily="49" charset="-128"/>
              </a:rPr>
            </a:br>
            <a:r>
              <a:rPr lang="ja-JP" altLang="en-US" sz="5400" spc="-300" dirty="0" smtClean="0">
                <a:solidFill>
                  <a:schemeClr val="tx1"/>
                </a:solidFill>
                <a:latin typeface="Berlin Sans FB" pitchFamily="34" charset="0"/>
                <a:ea typeface="HGｺﾞｼｯｸE" pitchFamily="49" charset="-128"/>
              </a:rPr>
              <a:t>　学校経営の推進」</a:t>
            </a:r>
            <a:endParaRPr lang="ja-JP" altLang="en-US" sz="5400" spc="-300" dirty="0">
              <a:solidFill>
                <a:schemeClr val="tx1"/>
              </a:solidFill>
              <a:latin typeface="Berlin Sans FB" pitchFamily="34" charset="0"/>
              <a:ea typeface="HGｺﾞｼｯｸE" pitchFamily="49"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744454" y="1412776"/>
            <a:ext cx="8064896" cy="1656184"/>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a:xfrm>
            <a:off x="611560" y="404664"/>
            <a:ext cx="8064895" cy="1512168"/>
          </a:xfrm>
          <a:prstGeom prst="rect">
            <a:avLst/>
          </a:prstGeom>
        </p:spPr>
        <p:txBody>
          <a:bodyPr anchor="b"/>
          <a:lstStyle/>
          <a:p>
            <a:pPr eaLnBrk="1" fontAlgn="auto" hangingPunct="1">
              <a:spcAft>
                <a:spcPts val="0"/>
              </a:spcAft>
              <a:defRPr/>
            </a:pPr>
            <a:endParaRPr lang="en-US" altLang="ja-JP" sz="5400" b="1" cap="small" dirty="0" smtClean="0">
              <a:solidFill>
                <a:srgbClr val="FFFF00"/>
              </a:solidFill>
              <a:latin typeface="ＭＳ ゴシック" pitchFamily="49" charset="-128"/>
              <a:ea typeface="ＭＳ ゴシック" pitchFamily="49" charset="-128"/>
              <a:cs typeface="+mj-cs"/>
            </a:endParaRPr>
          </a:p>
          <a:p>
            <a:pPr eaLnBrk="1" fontAlgn="auto" hangingPunct="1">
              <a:spcAft>
                <a:spcPts val="0"/>
              </a:spcAft>
              <a:defRPr/>
            </a:pPr>
            <a:r>
              <a:rPr lang="ja-JP" altLang="en-US" sz="5400" b="1" cap="small" dirty="0" smtClean="0">
                <a:solidFill>
                  <a:srgbClr val="FFFF00"/>
                </a:solidFill>
                <a:latin typeface="ＭＳ ゴシック" pitchFamily="49" charset="-128"/>
                <a:ea typeface="ＭＳ ゴシック" pitchFamily="49" charset="-128"/>
                <a:cs typeface="+mj-cs"/>
              </a:rPr>
              <a:t>第２期教育振興基本計画</a:t>
            </a:r>
            <a:endParaRPr lang="en-US" altLang="ja-JP" sz="5400" b="1" cap="small" dirty="0">
              <a:solidFill>
                <a:srgbClr val="FFFF00"/>
              </a:solidFill>
              <a:latin typeface="ＭＳ ゴシック" pitchFamily="49" charset="-128"/>
              <a:ea typeface="ＭＳ ゴシック" pitchFamily="49" charset="-128"/>
              <a:cs typeface="+mj-cs"/>
            </a:endParaRPr>
          </a:p>
          <a:p>
            <a:pPr eaLnBrk="1" fontAlgn="auto" hangingPunct="1">
              <a:spcAft>
                <a:spcPts val="0"/>
              </a:spcAft>
              <a:defRPr/>
            </a:pPr>
            <a:r>
              <a:rPr lang="ja-JP" altLang="en-US" sz="4000" b="1" cap="small" dirty="0">
                <a:solidFill>
                  <a:srgbClr val="00B050"/>
                </a:solidFill>
                <a:latin typeface="ＭＳ ゴシック" pitchFamily="49" charset="-128"/>
                <a:ea typeface="ＭＳ ゴシック" pitchFamily="49" charset="-128"/>
                <a:cs typeface="+mj-cs"/>
              </a:rPr>
              <a:t>　</a:t>
            </a:r>
            <a:endParaRPr lang="en-US" altLang="ja-JP" sz="4000" b="1" cap="small" dirty="0">
              <a:solidFill>
                <a:srgbClr val="FFCCFF"/>
              </a:solidFill>
              <a:latin typeface="ＭＳ ゴシック" pitchFamily="49" charset="-128"/>
              <a:ea typeface="ＭＳ ゴシック" pitchFamily="49" charset="-128"/>
              <a:cs typeface="+mj-cs"/>
            </a:endParaRPr>
          </a:p>
        </p:txBody>
      </p:sp>
      <p:sp>
        <p:nvSpPr>
          <p:cNvPr id="6" name="タイトル 1"/>
          <p:cNvSpPr txBox="1">
            <a:spLocks/>
          </p:cNvSpPr>
          <p:nvPr/>
        </p:nvSpPr>
        <p:spPr>
          <a:xfrm>
            <a:off x="827584" y="3861048"/>
            <a:ext cx="7920880" cy="864518"/>
          </a:xfrm>
          <a:prstGeom prst="rect">
            <a:avLst/>
          </a:prstGeom>
          <a:solidFill>
            <a:schemeClr val="tx1"/>
          </a:solidFill>
        </p:spPr>
        <p:txBody>
          <a:bodyPr anchor="b"/>
          <a:lstStyle/>
          <a:p>
            <a:pPr algn="ctr" eaLnBrk="1" fontAlgn="auto" hangingPunct="1">
              <a:spcAft>
                <a:spcPts val="0"/>
              </a:spcAft>
              <a:defRPr/>
            </a:pPr>
            <a:r>
              <a:rPr lang="ja-JP" altLang="en-US" sz="5400" b="1" cap="small" dirty="0" smtClean="0">
                <a:solidFill>
                  <a:schemeClr val="bg1"/>
                </a:solidFill>
                <a:latin typeface="ＭＳ ゴシック" pitchFamily="49" charset="-128"/>
                <a:ea typeface="ＭＳ ゴシック" pitchFamily="49" charset="-128"/>
                <a:cs typeface="+mj-cs"/>
              </a:rPr>
              <a:t>生涯学習社会</a:t>
            </a:r>
            <a:r>
              <a:rPr lang="ja-JP" altLang="en-US" sz="5400" b="1" cap="small" dirty="0">
                <a:solidFill>
                  <a:schemeClr val="bg1"/>
                </a:solidFill>
                <a:latin typeface="ＭＳ ゴシック" pitchFamily="49" charset="-128"/>
                <a:ea typeface="ＭＳ ゴシック" pitchFamily="49" charset="-128"/>
                <a:cs typeface="+mj-cs"/>
              </a:rPr>
              <a:t>の構築</a:t>
            </a:r>
            <a:endParaRPr lang="en-US" altLang="ja-JP" sz="5400" b="1" cap="small" dirty="0">
              <a:solidFill>
                <a:schemeClr val="bg1"/>
              </a:solidFill>
              <a:latin typeface="ＭＳ ゴシック" pitchFamily="49" charset="-128"/>
              <a:ea typeface="ＭＳ ゴシック" pitchFamily="49" charset="-128"/>
              <a:cs typeface="+mj-cs"/>
            </a:endParaRPr>
          </a:p>
        </p:txBody>
      </p:sp>
      <p:sp>
        <p:nvSpPr>
          <p:cNvPr id="9" name="下矢印 8"/>
          <p:cNvSpPr/>
          <p:nvPr/>
        </p:nvSpPr>
        <p:spPr>
          <a:xfrm>
            <a:off x="4067944" y="3140968"/>
            <a:ext cx="1296094" cy="648072"/>
          </a:xfrm>
          <a:prstGeom prst="downArrow">
            <a:avLst/>
          </a:prstGeom>
          <a:solidFill>
            <a:srgbClr val="FF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1" name="角丸四角形 10"/>
          <p:cNvSpPr/>
          <p:nvPr/>
        </p:nvSpPr>
        <p:spPr>
          <a:xfrm>
            <a:off x="993844" y="1700808"/>
            <a:ext cx="2232248"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smtClean="0">
                <a:latin typeface="+mj-ea"/>
                <a:ea typeface="+mj-ea"/>
              </a:rPr>
              <a:t>自 立</a:t>
            </a:r>
            <a:endParaRPr kumimoji="1" lang="ja-JP" altLang="en-US" sz="5400" dirty="0">
              <a:latin typeface="+mj-ea"/>
              <a:ea typeface="+mj-ea"/>
            </a:endParaRPr>
          </a:p>
        </p:txBody>
      </p:sp>
      <p:sp>
        <p:nvSpPr>
          <p:cNvPr id="12" name="角丸四角形 11"/>
          <p:cNvSpPr/>
          <p:nvPr/>
        </p:nvSpPr>
        <p:spPr>
          <a:xfrm>
            <a:off x="6291803" y="1700808"/>
            <a:ext cx="2232248"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dirty="0" smtClean="0">
                <a:latin typeface="+mj-ea"/>
                <a:ea typeface="+mj-ea"/>
              </a:rPr>
              <a:t>創 造</a:t>
            </a:r>
            <a:endParaRPr kumimoji="1" lang="ja-JP" altLang="en-US" sz="5400" dirty="0">
              <a:latin typeface="+mj-ea"/>
              <a:ea typeface="+mj-ea"/>
            </a:endParaRPr>
          </a:p>
        </p:txBody>
      </p:sp>
      <p:sp>
        <p:nvSpPr>
          <p:cNvPr id="13" name="角丸四角形 12"/>
          <p:cNvSpPr/>
          <p:nvPr/>
        </p:nvSpPr>
        <p:spPr>
          <a:xfrm>
            <a:off x="3602720" y="1700808"/>
            <a:ext cx="2232248"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dirty="0" smtClean="0">
                <a:latin typeface="+mj-ea"/>
                <a:ea typeface="+mj-ea"/>
              </a:rPr>
              <a:t>協 働</a:t>
            </a:r>
            <a:endParaRPr kumimoji="1" lang="ja-JP" altLang="en-US" sz="5400" dirty="0">
              <a:latin typeface="+mj-ea"/>
              <a:ea typeface="+mj-ea"/>
            </a:endParaRPr>
          </a:p>
        </p:txBody>
      </p:sp>
      <p:sp>
        <p:nvSpPr>
          <p:cNvPr id="14" name="正方形/長方形 13"/>
          <p:cNvSpPr/>
          <p:nvPr/>
        </p:nvSpPr>
        <p:spPr>
          <a:xfrm>
            <a:off x="827584" y="4941168"/>
            <a:ext cx="7920880" cy="16561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000"/>
              </a:lnSpc>
            </a:pPr>
            <a:r>
              <a:rPr lang="ja-JP" altLang="en-US" sz="5400" b="1" dirty="0" smtClean="0">
                <a:solidFill>
                  <a:schemeClr val="bg1"/>
                </a:solidFill>
                <a:latin typeface="+mj-ea"/>
                <a:ea typeface="+mj-ea"/>
              </a:rPr>
              <a:t>国家及び社会の形成者</a:t>
            </a:r>
            <a:endParaRPr lang="en-US" altLang="ja-JP" sz="5400" b="1" dirty="0" smtClean="0">
              <a:solidFill>
                <a:schemeClr val="bg1"/>
              </a:solidFill>
              <a:latin typeface="+mj-ea"/>
              <a:ea typeface="+mj-ea"/>
            </a:endParaRPr>
          </a:p>
          <a:p>
            <a:pPr algn="ctr">
              <a:lnSpc>
                <a:spcPts val="5000"/>
              </a:lnSpc>
            </a:pPr>
            <a:r>
              <a:rPr lang="ja-JP" altLang="en-US" sz="5400" b="1" dirty="0" smtClean="0">
                <a:solidFill>
                  <a:schemeClr val="bg1"/>
                </a:solidFill>
                <a:latin typeface="+mj-ea"/>
                <a:ea typeface="+mj-ea"/>
              </a:rPr>
              <a:t>として必要な資質</a:t>
            </a:r>
            <a:endParaRPr kumimoji="1" lang="ja-JP" altLang="en-US" sz="5400" b="1" dirty="0">
              <a:solidFill>
                <a:schemeClr val="bg1"/>
              </a:solidFill>
              <a:latin typeface="+mj-ea"/>
              <a:ea typeface="+mj-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51520" y="332656"/>
            <a:ext cx="8712200" cy="1081087"/>
          </a:xfrm>
          <a:prstGeom prst="rect">
            <a:avLst/>
          </a:prstGeom>
        </p:spPr>
        <p:txBody>
          <a:bodyPr anchor="b"/>
          <a:lstStyle/>
          <a:p>
            <a:pPr algn="ctr" eaLnBrk="1" fontAlgn="auto" hangingPunct="1">
              <a:spcAft>
                <a:spcPts val="0"/>
              </a:spcAft>
              <a:defRPr/>
            </a:pPr>
            <a:r>
              <a:rPr lang="ja-JP" altLang="en-US" sz="5400" b="1" cap="small" dirty="0">
                <a:solidFill>
                  <a:srgbClr val="FFFF00"/>
                </a:solidFill>
                <a:effectLst>
                  <a:outerShdw blurRad="38100" dist="38100" dir="2700000" algn="tl">
                    <a:srgbClr val="000000">
                      <a:alpha val="43137"/>
                    </a:srgbClr>
                  </a:outerShdw>
                </a:effectLst>
                <a:latin typeface="ＭＳ ゴシック" pitchFamily="49" charset="-128"/>
                <a:ea typeface="ＭＳ ゴシック" pitchFamily="49" charset="-128"/>
                <a:cs typeface="+mj-cs"/>
              </a:rPr>
              <a:t>教育再生実行会議</a:t>
            </a:r>
          </a:p>
        </p:txBody>
      </p:sp>
      <p:sp>
        <p:nvSpPr>
          <p:cNvPr id="6" name="タイトル 1"/>
          <p:cNvSpPr txBox="1">
            <a:spLocks/>
          </p:cNvSpPr>
          <p:nvPr/>
        </p:nvSpPr>
        <p:spPr>
          <a:xfrm>
            <a:off x="323528" y="4293096"/>
            <a:ext cx="8569647" cy="2088232"/>
          </a:xfrm>
          <a:prstGeom prst="rect">
            <a:avLst/>
          </a:prstGeom>
          <a:solidFill>
            <a:schemeClr val="tx1"/>
          </a:solidFill>
        </p:spPr>
        <p:txBody>
          <a:bodyPr anchor="ctr" anchorCtr="0"/>
          <a:lstStyle/>
          <a:p>
            <a:pPr eaLnBrk="1" fontAlgn="auto" hangingPunct="1">
              <a:spcAft>
                <a:spcPts val="0"/>
              </a:spcAft>
              <a:defRPr/>
            </a:pPr>
            <a:r>
              <a:rPr lang="ja-JP" altLang="en-US" sz="5000" b="1" cap="small" dirty="0" smtClean="0">
                <a:solidFill>
                  <a:schemeClr val="bg1"/>
                </a:solidFill>
                <a:latin typeface="ＭＳ ゴシック" pitchFamily="49" charset="-128"/>
                <a:ea typeface="ＭＳ ゴシック" pitchFamily="49" charset="-128"/>
                <a:cs typeface="+mj-cs"/>
              </a:rPr>
              <a:t>・道徳，小学校英語の教科化</a:t>
            </a:r>
            <a:endParaRPr lang="en-US" altLang="ja-JP" sz="5000" b="1" cap="small" dirty="0" smtClean="0">
              <a:solidFill>
                <a:schemeClr val="bg1"/>
              </a:solidFill>
              <a:latin typeface="ＭＳ ゴシック" pitchFamily="49" charset="-128"/>
              <a:ea typeface="ＭＳ ゴシック" pitchFamily="49" charset="-128"/>
              <a:cs typeface="+mj-cs"/>
            </a:endParaRPr>
          </a:p>
          <a:p>
            <a:pPr eaLnBrk="1" fontAlgn="auto" hangingPunct="1">
              <a:spcAft>
                <a:spcPts val="0"/>
              </a:spcAft>
              <a:defRPr/>
            </a:pPr>
            <a:r>
              <a:rPr lang="ja-JP" altLang="en-US" sz="5000" b="1" cap="small" dirty="0" smtClean="0">
                <a:solidFill>
                  <a:schemeClr val="bg1"/>
                </a:solidFill>
                <a:latin typeface="ＭＳ ゴシック" pitchFamily="49" charset="-128"/>
                <a:ea typeface="ＭＳ ゴシック" pitchFamily="49" charset="-128"/>
                <a:cs typeface="+mj-cs"/>
              </a:rPr>
              <a:t>・小中一貫校の制度化　など</a:t>
            </a:r>
            <a:endParaRPr lang="en-US" altLang="ja-JP" sz="5000" b="1" cap="small" dirty="0" smtClean="0">
              <a:solidFill>
                <a:schemeClr val="bg1"/>
              </a:solidFill>
              <a:latin typeface="ＭＳ ゴシック" pitchFamily="49" charset="-128"/>
              <a:ea typeface="ＭＳ ゴシック" pitchFamily="49" charset="-128"/>
              <a:cs typeface="+mj-cs"/>
            </a:endParaRPr>
          </a:p>
        </p:txBody>
      </p:sp>
      <p:sp>
        <p:nvSpPr>
          <p:cNvPr id="9" name="タイトル 1"/>
          <p:cNvSpPr txBox="1">
            <a:spLocks/>
          </p:cNvSpPr>
          <p:nvPr/>
        </p:nvSpPr>
        <p:spPr>
          <a:xfrm>
            <a:off x="358775" y="1556792"/>
            <a:ext cx="8785225" cy="1081088"/>
          </a:xfrm>
          <a:prstGeom prst="rect">
            <a:avLst/>
          </a:prstGeom>
        </p:spPr>
        <p:txBody>
          <a:bodyPr anchor="b"/>
          <a:lstStyle/>
          <a:p>
            <a:pPr algn="ctr" eaLnBrk="1" fontAlgn="auto" hangingPunct="1">
              <a:spcAft>
                <a:spcPts val="0"/>
              </a:spcAft>
              <a:defRPr/>
            </a:pPr>
            <a:endParaRPr lang="ja-JP" altLang="en-US" sz="4800" b="1" cap="small" dirty="0">
              <a:latin typeface="ＭＳ ゴシック" pitchFamily="49" charset="-128"/>
              <a:ea typeface="ＭＳ ゴシック" pitchFamily="49" charset="-128"/>
              <a:cs typeface="+mj-cs"/>
            </a:endParaRPr>
          </a:p>
        </p:txBody>
      </p:sp>
      <p:sp>
        <p:nvSpPr>
          <p:cNvPr id="11" name="円/楕円 10"/>
          <p:cNvSpPr/>
          <p:nvPr/>
        </p:nvSpPr>
        <p:spPr>
          <a:xfrm>
            <a:off x="2843808" y="1772816"/>
            <a:ext cx="5472608"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b="1" cap="small" dirty="0" smtClean="0">
                <a:latin typeface="ＭＳ ゴシック" pitchFamily="49" charset="-128"/>
                <a:ea typeface="ＭＳ ゴシック" pitchFamily="49" charset="-128"/>
              </a:rPr>
              <a:t>新たな時代の</a:t>
            </a:r>
            <a:endParaRPr lang="en-US" altLang="ja-JP" sz="4800" b="1" cap="small" dirty="0" smtClean="0">
              <a:latin typeface="ＭＳ ゴシック" pitchFamily="49" charset="-128"/>
              <a:ea typeface="ＭＳ ゴシック" pitchFamily="49" charset="-128"/>
            </a:endParaRPr>
          </a:p>
          <a:p>
            <a:pPr algn="ctr"/>
            <a:r>
              <a:rPr lang="ja-JP" altLang="en-US" sz="4800" b="1" cap="small" dirty="0" smtClean="0">
                <a:latin typeface="ＭＳ ゴシック" pitchFamily="49" charset="-128"/>
                <a:ea typeface="ＭＳ ゴシック" pitchFamily="49" charset="-128"/>
              </a:rPr>
              <a:t>要請</a:t>
            </a:r>
            <a:endParaRPr kumimoji="1" lang="ja-JP" altLang="en-US" sz="4800" dirty="0"/>
          </a:p>
        </p:txBody>
      </p:sp>
      <p:sp>
        <p:nvSpPr>
          <p:cNvPr id="12" name="下矢印 11"/>
          <p:cNvSpPr/>
          <p:nvPr/>
        </p:nvSpPr>
        <p:spPr>
          <a:xfrm>
            <a:off x="1835696" y="1484784"/>
            <a:ext cx="864046" cy="2592288"/>
          </a:xfrm>
          <a:prstGeom prst="downArrow">
            <a:avLst/>
          </a:prstGeom>
          <a:solidFill>
            <a:srgbClr val="FF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611560" y="404664"/>
            <a:ext cx="8136903" cy="952500"/>
          </a:xfrm>
          <a:prstGeom prst="rect">
            <a:avLst/>
          </a:prstGeom>
        </p:spPr>
        <p:txBody>
          <a:bodyPr anchor="b"/>
          <a:lstStyle/>
          <a:p>
            <a:pPr eaLnBrk="1" fontAlgn="auto" hangingPunct="1">
              <a:spcAft>
                <a:spcPts val="0"/>
              </a:spcAft>
              <a:defRPr/>
            </a:pPr>
            <a:r>
              <a:rPr lang="ja-JP" altLang="en-US" sz="5400" b="1" cap="small" dirty="0" smtClean="0">
                <a:solidFill>
                  <a:srgbClr val="FFFF00"/>
                </a:solidFill>
                <a:latin typeface="ＭＳ ゴシック" pitchFamily="49" charset="-128"/>
                <a:ea typeface="ＭＳ ゴシック" pitchFamily="49" charset="-128"/>
                <a:cs typeface="+mj-cs"/>
              </a:rPr>
              <a:t>学習指導要領改定の動向</a:t>
            </a:r>
            <a:endParaRPr lang="en-US" altLang="ja-JP" sz="5400" b="1" cap="small" dirty="0">
              <a:solidFill>
                <a:srgbClr val="FFFF00"/>
              </a:solidFill>
              <a:latin typeface="ＭＳ ゴシック" pitchFamily="49" charset="-128"/>
              <a:ea typeface="ＭＳ ゴシック" pitchFamily="49" charset="-128"/>
              <a:cs typeface="+mj-cs"/>
            </a:endParaRPr>
          </a:p>
        </p:txBody>
      </p:sp>
      <p:sp>
        <p:nvSpPr>
          <p:cNvPr id="6" name="タイトル 1"/>
          <p:cNvSpPr txBox="1">
            <a:spLocks/>
          </p:cNvSpPr>
          <p:nvPr/>
        </p:nvSpPr>
        <p:spPr>
          <a:xfrm>
            <a:off x="539552" y="2420888"/>
            <a:ext cx="8064896" cy="951086"/>
          </a:xfrm>
          <a:prstGeom prst="rect">
            <a:avLst/>
          </a:prstGeom>
        </p:spPr>
        <p:txBody>
          <a:bodyPr anchor="b"/>
          <a:lstStyle/>
          <a:p>
            <a:pPr algn="ctr" eaLnBrk="1" fontAlgn="auto" hangingPunct="1">
              <a:spcAft>
                <a:spcPts val="0"/>
              </a:spcAft>
              <a:defRPr/>
            </a:pPr>
            <a:endParaRPr lang="en-US" altLang="ja-JP" sz="4800" b="1" cap="small" dirty="0">
              <a:latin typeface="ＭＳ ゴシック" pitchFamily="49" charset="-128"/>
              <a:ea typeface="ＭＳ ゴシック" pitchFamily="49" charset="-128"/>
            </a:endParaRPr>
          </a:p>
        </p:txBody>
      </p:sp>
      <p:sp>
        <p:nvSpPr>
          <p:cNvPr id="7" name="タイトル 1"/>
          <p:cNvSpPr txBox="1">
            <a:spLocks/>
          </p:cNvSpPr>
          <p:nvPr/>
        </p:nvSpPr>
        <p:spPr>
          <a:xfrm>
            <a:off x="323528" y="4797152"/>
            <a:ext cx="8820472" cy="1368152"/>
          </a:xfrm>
          <a:prstGeom prst="rect">
            <a:avLst/>
          </a:prstGeom>
        </p:spPr>
        <p:txBody>
          <a:bodyPr anchor="ctr" anchorCtr="0"/>
          <a:lstStyle/>
          <a:p>
            <a:pPr algn="ctr" eaLnBrk="1" fontAlgn="auto" hangingPunct="1">
              <a:spcAft>
                <a:spcPts val="0"/>
              </a:spcAft>
              <a:defRPr/>
            </a:pPr>
            <a:endParaRPr lang="en-US" altLang="ja-JP" sz="4800" b="1" cap="small" dirty="0">
              <a:latin typeface="ＭＳ ゴシック" pitchFamily="49" charset="-128"/>
              <a:ea typeface="ＭＳ ゴシック" pitchFamily="49" charset="-128"/>
            </a:endParaRPr>
          </a:p>
        </p:txBody>
      </p:sp>
      <p:sp>
        <p:nvSpPr>
          <p:cNvPr id="8" name="下矢印 7"/>
          <p:cNvSpPr/>
          <p:nvPr/>
        </p:nvSpPr>
        <p:spPr>
          <a:xfrm>
            <a:off x="3995936" y="3933056"/>
            <a:ext cx="1008757" cy="108012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9" name="テキスト ボックス 8"/>
          <p:cNvSpPr txBox="1"/>
          <p:nvPr/>
        </p:nvSpPr>
        <p:spPr>
          <a:xfrm>
            <a:off x="1331640" y="1484784"/>
            <a:ext cx="6336704" cy="830997"/>
          </a:xfrm>
          <a:prstGeom prst="rect">
            <a:avLst/>
          </a:prstGeom>
          <a:solidFill>
            <a:srgbClr val="FF99FF"/>
          </a:solidFill>
        </p:spPr>
        <p:txBody>
          <a:bodyPr wrap="square" rtlCol="0">
            <a:spAutoFit/>
          </a:bodyPr>
          <a:lstStyle/>
          <a:p>
            <a:pPr algn="ctr"/>
            <a:r>
              <a:rPr kumimoji="1" lang="ja-JP" altLang="en-US" sz="4800" dirty="0" smtClean="0">
                <a:solidFill>
                  <a:srgbClr val="800000"/>
                </a:solidFill>
              </a:rPr>
              <a:t>育成すべき資質・能力</a:t>
            </a:r>
            <a:endParaRPr kumimoji="1" lang="ja-JP" altLang="en-US" sz="4800" dirty="0">
              <a:solidFill>
                <a:srgbClr val="800000"/>
              </a:solidFill>
            </a:endParaRPr>
          </a:p>
        </p:txBody>
      </p:sp>
      <p:sp>
        <p:nvSpPr>
          <p:cNvPr id="10" name="円/楕円 9"/>
          <p:cNvSpPr/>
          <p:nvPr/>
        </p:nvSpPr>
        <p:spPr>
          <a:xfrm>
            <a:off x="755576" y="2492896"/>
            <a:ext cx="7776864"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b="1" cap="small" dirty="0" smtClean="0">
                <a:latin typeface="ＭＳ ゴシック" pitchFamily="49" charset="-128"/>
                <a:ea typeface="ＭＳ ゴシック" pitchFamily="49" charset="-128"/>
              </a:rPr>
              <a:t>何を知っているか</a:t>
            </a:r>
            <a:endParaRPr lang="en-US" altLang="ja-JP" sz="4800" b="1" cap="small" dirty="0" smtClean="0">
              <a:latin typeface="ＭＳ ゴシック" pitchFamily="49" charset="-128"/>
              <a:ea typeface="ＭＳ ゴシック" pitchFamily="49" charset="-128"/>
            </a:endParaRPr>
          </a:p>
        </p:txBody>
      </p:sp>
      <p:sp>
        <p:nvSpPr>
          <p:cNvPr id="11" name="角丸四角形 10"/>
          <p:cNvSpPr/>
          <p:nvPr/>
        </p:nvSpPr>
        <p:spPr>
          <a:xfrm>
            <a:off x="395536" y="5085184"/>
            <a:ext cx="8424936" cy="144016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Aft>
                <a:spcPts val="0"/>
              </a:spcAft>
              <a:defRPr/>
            </a:pPr>
            <a:r>
              <a:rPr lang="ja-JP" altLang="en-US" sz="4800" b="1" cap="small" dirty="0" smtClean="0">
                <a:solidFill>
                  <a:schemeClr val="bg1"/>
                </a:solidFill>
                <a:latin typeface="ＭＳ ゴシック" pitchFamily="49" charset="-128"/>
                <a:ea typeface="ＭＳ ゴシック" pitchFamily="49" charset="-128"/>
              </a:rPr>
              <a:t>知っていることをどう使うか</a:t>
            </a:r>
            <a:endParaRPr lang="en-US" altLang="ja-JP" sz="4800" b="1" cap="small" dirty="0">
              <a:solidFill>
                <a:schemeClr val="bg1"/>
              </a:solidFill>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4021</TotalTime>
  <Words>1354</Words>
  <Application>Microsoft Office PowerPoint</Application>
  <PresentationFormat>画面に合わせる (4:3)</PresentationFormat>
  <Paragraphs>101</Paragraphs>
  <Slides>17</Slides>
  <Notes>17</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17</vt:i4>
      </vt:variant>
    </vt:vector>
  </HeadingPairs>
  <TitlesOfParts>
    <vt:vector size="29" baseType="lpstr">
      <vt:lpstr>AR Pゴシック体S</vt:lpstr>
      <vt:lpstr>AR P丸ゴシック体E</vt:lpstr>
      <vt:lpstr>HGP明朝E</vt:lpstr>
      <vt:lpstr>HGｺﾞｼｯｸE</vt:lpstr>
      <vt:lpstr>ＭＳ Ｐゴシック</vt:lpstr>
      <vt:lpstr>ＭＳ ゴシック</vt:lpstr>
      <vt:lpstr>Arial</vt:lpstr>
      <vt:lpstr>Berlin Sans FB</vt:lpstr>
      <vt:lpstr>Calibri</vt:lpstr>
      <vt:lpstr>Constantia</vt:lpstr>
      <vt:lpstr>Wingdings 2</vt:lpstr>
      <vt:lpstr>リゾート</vt:lpstr>
      <vt:lpstr>第５８回 北海道小学校長会教育研究 十勝大会</vt:lpstr>
      <vt:lpstr>大会主題について 　</vt:lpstr>
      <vt:lpstr>　　　　大会主題  「新たな知を拓き　 　人間性豊かな社会を築く　 　日本人の育成を目指す 　小学校教育の推進」</vt:lpstr>
      <vt:lpstr>PowerPoint プレゼンテーション</vt:lpstr>
      <vt:lpstr>・教育のイノベーションの創出</vt:lpstr>
      <vt:lpstr>副主題 「北の大地から世界を見つめ， 　新しい社会の形成に向けて 　挑戦する子どもを育む 　学校経営の推進」</vt:lpstr>
      <vt:lpstr>PowerPoint プレゼンテーション</vt:lpstr>
      <vt:lpstr>PowerPoint プレゼンテーション</vt:lpstr>
      <vt:lpstr>PowerPoint プレゼンテーション</vt:lpstr>
      <vt:lpstr>PowerPoint プレゼンテーション</vt:lpstr>
      <vt:lpstr>カリキュラム・マネジメント</vt:lpstr>
      <vt:lpstr>「新たな可能性の開拓」 「経営ビジョン」</vt:lpstr>
      <vt:lpstr>PowerPoint プレゼンテーション</vt:lpstr>
      <vt:lpstr>PowerPoint プレゼンテーション</vt:lpstr>
      <vt:lpstr>新たな方策の検討</vt:lpstr>
      <vt:lpstr>帯広市出身　 長野オリンピック金メダリスト　　 　　　清水 宏保 氏</vt:lpstr>
      <vt:lpstr>二日間にわたる 大会の充実を 目指して</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林間学校手稲北会場へようこそ</dc:title>
  <dc:creator>00478823</dc:creator>
  <cp:lastModifiedBy>yasutomo ogasawara</cp:lastModifiedBy>
  <cp:revision>191</cp:revision>
  <dcterms:created xsi:type="dcterms:W3CDTF">2011-07-26T23:15:15Z</dcterms:created>
  <dcterms:modified xsi:type="dcterms:W3CDTF">2015-09-15T12:25:59Z</dcterms:modified>
</cp:coreProperties>
</file>