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50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8" r:id="rId3"/>
    <p:sldId id="278" r:id="rId4"/>
    <p:sldId id="304" r:id="rId5"/>
    <p:sldId id="329" r:id="rId6"/>
    <p:sldId id="302" r:id="rId7"/>
    <p:sldId id="303" r:id="rId8"/>
    <p:sldId id="326" r:id="rId9"/>
    <p:sldId id="328" r:id="rId10"/>
    <p:sldId id="323" r:id="rId11"/>
    <p:sldId id="305" r:id="rId12"/>
    <p:sldId id="321" r:id="rId13"/>
    <p:sldId id="322" r:id="rId14"/>
    <p:sldId id="306" r:id="rId15"/>
    <p:sldId id="299" r:id="rId16"/>
    <p:sldId id="300" r:id="rId17"/>
    <p:sldId id="325" r:id="rId18"/>
    <p:sldId id="319" r:id="rId19"/>
    <p:sldId id="312" r:id="rId20"/>
    <p:sldId id="313" r:id="rId21"/>
    <p:sldId id="317" r:id="rId22"/>
    <p:sldId id="318" r:id="rId23"/>
    <p:sldId id="316" r:id="rId24"/>
    <p:sldId id="320" r:id="rId25"/>
    <p:sldId id="280" r:id="rId26"/>
    <p:sldId id="331" r:id="rId27"/>
    <p:sldId id="330" r:id="rId28"/>
    <p:sldId id="268" r:id="rId29"/>
  </p:sldIdLst>
  <p:sldSz cx="9144000" cy="6858000" type="screen4x3"/>
  <p:notesSz cx="9866313" cy="67357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2" userDrawn="1">
          <p15:clr>
            <a:srgbClr val="A4A3A4"/>
          </p15:clr>
        </p15:guide>
        <p15:guide id="2" pos="31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99FF"/>
    <a:srgbClr val="66FF33"/>
    <a:srgbClr val="FFFF99"/>
    <a:srgbClr val="FF00FF"/>
    <a:srgbClr val="FF0000"/>
    <a:srgbClr val="FF66FF"/>
    <a:srgbClr val="CC9900"/>
    <a:srgbClr val="8000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8489" autoAdjust="0"/>
  </p:normalViewPr>
  <p:slideViewPr>
    <p:cSldViewPr>
      <p:cViewPr varScale="1">
        <p:scale>
          <a:sx n="40" d="100"/>
          <a:sy n="40" d="100"/>
        </p:scale>
        <p:origin x="138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2532" y="-96"/>
      </p:cViewPr>
      <p:guideLst>
        <p:guide orient="horz" pos="2122"/>
        <p:guide pos="31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4275403" cy="336789"/>
          </a:xfrm>
          <a:prstGeom prst="rect">
            <a:avLst/>
          </a:prstGeom>
        </p:spPr>
        <p:txBody>
          <a:bodyPr vert="horz" lIns="91398" tIns="45702" rIns="91398" bIns="45702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5588630" y="2"/>
            <a:ext cx="4275403" cy="336789"/>
          </a:xfrm>
          <a:prstGeom prst="rect">
            <a:avLst/>
          </a:prstGeom>
        </p:spPr>
        <p:txBody>
          <a:bodyPr vert="horz" lIns="91398" tIns="45702" rIns="91398" bIns="45702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5FEB47F-D627-417A-A54F-4D613B285EAF}" type="datetimeFigureOut">
              <a:rPr lang="ja-JP" altLang="en-US"/>
              <a:pPr>
                <a:defRPr/>
              </a:pPr>
              <a:t>2018/10/9</a:t>
            </a:fld>
            <a:endParaRPr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5" y="6397807"/>
            <a:ext cx="4275403" cy="336789"/>
          </a:xfrm>
          <a:prstGeom prst="rect">
            <a:avLst/>
          </a:prstGeom>
        </p:spPr>
        <p:txBody>
          <a:bodyPr vert="horz" lIns="91398" tIns="45702" rIns="91398" bIns="45702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5588630" y="6397807"/>
            <a:ext cx="4275403" cy="336789"/>
          </a:xfrm>
          <a:prstGeom prst="rect">
            <a:avLst/>
          </a:prstGeom>
        </p:spPr>
        <p:txBody>
          <a:bodyPr vert="horz" wrap="square" lIns="91398" tIns="45702" rIns="91398" bIns="4570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026E96A-C308-4471-A0EF-FFFFA9790C0E}" type="slidenum">
              <a:rPr lang="ja-JP" altLang="en-US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2437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4275403" cy="336789"/>
          </a:xfrm>
          <a:prstGeom prst="rect">
            <a:avLst/>
          </a:prstGeom>
        </p:spPr>
        <p:txBody>
          <a:bodyPr vert="horz" lIns="91398" tIns="45702" rIns="91398" bIns="4570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588630" y="2"/>
            <a:ext cx="4275403" cy="336789"/>
          </a:xfrm>
          <a:prstGeom prst="rect">
            <a:avLst/>
          </a:prstGeom>
        </p:spPr>
        <p:txBody>
          <a:bodyPr vert="horz" lIns="91398" tIns="45702" rIns="91398" bIns="45702" rtlCol="0"/>
          <a:lstStyle>
            <a:lvl1pPr algn="r">
              <a:defRPr sz="1200"/>
            </a:lvl1pPr>
          </a:lstStyle>
          <a:p>
            <a:fld id="{24AC07B2-4CAA-4492-A14E-545BFD60140F}" type="datetimeFigureOut">
              <a:rPr kumimoji="1" lang="ja-JP" altLang="en-US" smtClean="0"/>
              <a:pPr/>
              <a:t>2018/10/9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04825"/>
            <a:ext cx="3367087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8" tIns="45702" rIns="91398" bIns="45702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86632" y="3199488"/>
            <a:ext cx="7893050" cy="3031094"/>
          </a:xfrm>
          <a:prstGeom prst="rect">
            <a:avLst/>
          </a:prstGeom>
        </p:spPr>
        <p:txBody>
          <a:bodyPr vert="horz" lIns="91398" tIns="45702" rIns="91398" bIns="45702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5" y="6397807"/>
            <a:ext cx="4275403" cy="336789"/>
          </a:xfrm>
          <a:prstGeom prst="rect">
            <a:avLst/>
          </a:prstGeom>
        </p:spPr>
        <p:txBody>
          <a:bodyPr vert="horz" lIns="91398" tIns="45702" rIns="91398" bIns="4570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588630" y="6397807"/>
            <a:ext cx="4275403" cy="336789"/>
          </a:xfrm>
          <a:prstGeom prst="rect">
            <a:avLst/>
          </a:prstGeom>
        </p:spPr>
        <p:txBody>
          <a:bodyPr vert="horz" lIns="91398" tIns="45702" rIns="91398" bIns="45702" rtlCol="0" anchor="b"/>
          <a:lstStyle>
            <a:lvl1pPr algn="r">
              <a:defRPr sz="1200"/>
            </a:lvl1pPr>
          </a:lstStyle>
          <a:p>
            <a:fld id="{61EBA8CB-5849-43D3-8E41-98866A1A8D6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8482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BA8CB-5849-43D3-8E41-98866A1A8D6C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07792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hangingPunct="0"/>
            <a:endParaRPr lang="ja-JP" altLang="ja-JP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BA8CB-5849-43D3-8E41-98866A1A8D6C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7331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hangingPunct="0"/>
            <a:endParaRPr lang="ja-JP" altLang="ja-JP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BA8CB-5849-43D3-8E41-98866A1A8D6C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65516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hangingPunct="0"/>
            <a:endParaRPr lang="ja-JP" altLang="ja-JP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BA8CB-5849-43D3-8E41-98866A1A8D6C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1631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hangingPunct="0"/>
            <a:endParaRPr lang="ja-JP" altLang="ja-JP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BA8CB-5849-43D3-8E41-98866A1A8D6C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22670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hangingPunct="0"/>
            <a:endParaRPr lang="ja-JP" altLang="ja-JP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BA8CB-5849-43D3-8E41-98866A1A8D6C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98409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BA8CB-5849-43D3-8E41-98866A1A8D6C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87821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BA8CB-5849-43D3-8E41-98866A1A8D6C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96093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BA8CB-5849-43D3-8E41-98866A1A8D6C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84351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BA8CB-5849-43D3-8E41-98866A1A8D6C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99594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BA8CB-5849-43D3-8E41-98866A1A8D6C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3247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hangingPunct="0"/>
            <a:endParaRPr lang="ja-JP" altLang="ja-JP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BA8CB-5849-43D3-8E41-98866A1A8D6C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47517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003">
              <a:defRPr/>
            </a:pPr>
            <a:endParaRPr lang="ja-JP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BA8CB-5849-43D3-8E41-98866A1A8D6C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7102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BA8CB-5849-43D3-8E41-98866A1A8D6C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77652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BA8CB-5849-43D3-8E41-98866A1A8D6C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25901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BA8CB-5849-43D3-8E41-98866A1A8D6C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10180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BA8CB-5849-43D3-8E41-98866A1A8D6C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12661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BA8CB-5849-43D3-8E41-98866A1A8D6C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14888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BA8CB-5849-43D3-8E41-98866A1A8D6C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0122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hangingPunct="0"/>
            <a:endParaRPr lang="ja-JP" altLang="ja-JP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BA8CB-5849-43D3-8E41-98866A1A8D6C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8155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hangingPunct="0"/>
            <a:endParaRPr lang="ja-JP" altLang="ja-JP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BA8CB-5849-43D3-8E41-98866A1A8D6C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2971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hangingPunct="0"/>
            <a:endParaRPr lang="ja-JP" altLang="ja-JP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BA8CB-5849-43D3-8E41-98866A1A8D6C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6243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hangingPunct="0"/>
            <a:endParaRPr lang="ja-JP" altLang="ja-JP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BA8CB-5849-43D3-8E41-98866A1A8D6C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237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hangingPunct="0"/>
            <a:endParaRPr lang="ja-JP" altLang="ja-JP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BA8CB-5849-43D3-8E41-98866A1A8D6C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0969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hangingPunct="0"/>
            <a:endParaRPr lang="ja-JP" altLang="ja-JP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BA8CB-5849-43D3-8E41-98866A1A8D6C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5334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hangingPunct="0"/>
            <a:endParaRPr lang="ja-JP" altLang="ja-JP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BA8CB-5849-43D3-8E41-98866A1A8D6C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7068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hangingPunct="0"/>
            <a:endParaRPr lang="ja-JP" altLang="ja-JP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BA8CB-5849-43D3-8E41-98866A1A8D6C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794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pPr>
              <a:defRPr/>
            </a:pPr>
            <a:fld id="{09A0EF85-D5C1-4B82-9D76-216B5CEEAE7C}" type="datetimeFigureOut">
              <a:rPr lang="ja-JP" altLang="en-US" smtClean="0"/>
              <a:pPr>
                <a:defRPr/>
              </a:pPr>
              <a:t>2018/10/9</a:t>
            </a:fld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CA31F37E-C757-4DE4-A628-0EAF17D3F644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56264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A3609A-0DE9-4178-9708-CCF19A3998E1}" type="datetimeFigureOut">
              <a:rPr lang="ja-JP" altLang="en-US" smtClean="0"/>
              <a:pPr>
                <a:defRPr/>
              </a:pPr>
              <a:t>2018/10/9</a:t>
            </a:fld>
            <a:endParaRPr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8EF1-A55E-4BB4-8433-40C4DD276389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7033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5A3609A-0DE9-4178-9708-CCF19A3998E1}" type="datetimeFigureOut">
              <a:rPr lang="ja-JP" altLang="en-US" smtClean="0"/>
              <a:pPr>
                <a:defRPr/>
              </a:pPr>
              <a:t>2018/10/9</a:t>
            </a:fld>
            <a:endParaRPr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4EB88EF1-A55E-4BB4-8433-40C4DD276389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3655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5A3609A-0DE9-4178-9708-CCF19A3998E1}" type="datetimeFigureOut">
              <a:rPr lang="ja-JP" altLang="en-US" smtClean="0"/>
              <a:pPr>
                <a:defRPr/>
              </a:pPr>
              <a:t>2018/10/9</a:t>
            </a:fld>
            <a:endParaRPr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4EB88EF1-A55E-4BB4-8433-40C4DD276389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3702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5A3609A-0DE9-4178-9708-CCF19A3998E1}" type="datetimeFigureOut">
              <a:rPr lang="ja-JP" altLang="en-US" smtClean="0"/>
              <a:pPr>
                <a:defRPr/>
              </a:pPr>
              <a:t>2018/10/9</a:t>
            </a:fld>
            <a:endParaRPr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4EB88EF1-A55E-4BB4-8433-40C4DD276389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89181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A3609A-0DE9-4178-9708-CCF19A3998E1}" type="datetimeFigureOut">
              <a:rPr lang="ja-JP" altLang="en-US" smtClean="0"/>
              <a:pPr>
                <a:defRPr/>
              </a:pPr>
              <a:t>2018/10/9</a:t>
            </a:fld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8EF1-A55E-4BB4-8433-40C4DD276389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66004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A3609A-0DE9-4178-9708-CCF19A3998E1}" type="datetimeFigureOut">
              <a:rPr lang="ja-JP" altLang="en-US" smtClean="0"/>
              <a:pPr>
                <a:defRPr/>
              </a:pPr>
              <a:t>2018/10/9</a:t>
            </a:fld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8EF1-A55E-4BB4-8433-40C4DD276389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81314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A3609A-0DE9-4178-9708-CCF19A3998E1}" type="datetimeFigureOut">
              <a:rPr lang="ja-JP" altLang="en-US" smtClean="0"/>
              <a:pPr>
                <a:defRPr/>
              </a:pPr>
              <a:t>2018/10/9</a:t>
            </a:fld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8EF1-A55E-4BB4-8433-40C4DD276389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63637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5A3609A-0DE9-4178-9708-CCF19A3998E1}" type="datetimeFigureOut">
              <a:rPr lang="ja-JP" altLang="en-US" smtClean="0"/>
              <a:pPr>
                <a:defRPr/>
              </a:pPr>
              <a:t>2018/10/9</a:t>
            </a:fld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4EB88EF1-A55E-4BB4-8433-40C4DD276389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04461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A3609A-0DE9-4178-9708-CCF19A3998E1}" type="datetimeFigureOut">
              <a:rPr lang="ja-JP" altLang="en-US" smtClean="0"/>
              <a:pPr>
                <a:defRPr/>
              </a:pPr>
              <a:t>2018/10/9</a:t>
            </a:fld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8EF1-A55E-4BB4-8433-40C4DD276389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2194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0551E665-81CC-4C3F-81C0-C82350631F8C}" type="datetimeFigureOut">
              <a:rPr lang="ja-JP" altLang="en-US" smtClean="0"/>
              <a:pPr>
                <a:defRPr/>
              </a:pPr>
              <a:t>2018/10/9</a:t>
            </a:fld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B02DE36F-97CA-49A2-BFAE-31E10ED1C91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74953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A3609A-0DE9-4178-9708-CCF19A3998E1}" type="datetimeFigureOut">
              <a:rPr lang="ja-JP" altLang="en-US" smtClean="0"/>
              <a:pPr>
                <a:defRPr/>
              </a:pPr>
              <a:t>2018/10/9</a:t>
            </a:fld>
            <a:endParaRPr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8EF1-A55E-4BB4-8433-40C4DD276389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42825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A3609A-0DE9-4178-9708-CCF19A3998E1}" type="datetimeFigureOut">
              <a:rPr lang="ja-JP" altLang="en-US" smtClean="0"/>
              <a:pPr>
                <a:defRPr/>
              </a:pPr>
              <a:t>2018/10/9</a:t>
            </a:fld>
            <a:endParaRPr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8EF1-A55E-4BB4-8433-40C4DD276389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77999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80E1ED-8A7D-431D-AEBD-739E835B7C5F}" type="datetimeFigureOut">
              <a:rPr lang="ja-JP" altLang="en-US" smtClean="0"/>
              <a:pPr>
                <a:defRPr/>
              </a:pPr>
              <a:t>2018/10/9</a:t>
            </a:fld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A14E-B556-4762-AC38-B5417D0E2069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90860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981EB5-7CBF-4510-9116-DF9DFB2F3ADD}" type="datetimeFigureOut">
              <a:rPr lang="ja-JP" altLang="en-US" smtClean="0"/>
              <a:pPr>
                <a:defRPr/>
              </a:pPr>
              <a:t>2018/10/9</a:t>
            </a:fld>
            <a:endParaRPr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0D1A5-87E3-493B-9DE9-F03D7DDDA9EE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12378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A3609A-0DE9-4178-9708-CCF19A3998E1}" type="datetimeFigureOut">
              <a:rPr lang="ja-JP" altLang="en-US" smtClean="0"/>
              <a:pPr>
                <a:defRPr/>
              </a:pPr>
              <a:t>2018/10/9</a:t>
            </a:fld>
            <a:endParaRPr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8EF1-A55E-4BB4-8433-40C4DD276389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18849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A3609A-0DE9-4178-9708-CCF19A3998E1}" type="datetimeFigureOut">
              <a:rPr lang="ja-JP" altLang="en-US" smtClean="0"/>
              <a:pPr>
                <a:defRPr/>
              </a:pPr>
              <a:t>2018/10/9</a:t>
            </a:fld>
            <a:endParaRPr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8EF1-A55E-4BB4-8433-40C4DD276389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12033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5A3609A-0DE9-4178-9708-CCF19A3998E1}" type="datetimeFigureOut">
              <a:rPr lang="ja-JP" altLang="en-US" smtClean="0"/>
              <a:pPr>
                <a:defRPr/>
              </a:pPr>
              <a:t>2018/10/9</a:t>
            </a:fld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88EF1-A55E-4BB4-8433-40C4DD276389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626414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51" r:id="rId1"/>
    <p:sldLayoutId id="2147484252" r:id="rId2"/>
    <p:sldLayoutId id="2147484253" r:id="rId3"/>
    <p:sldLayoutId id="2147484254" r:id="rId4"/>
    <p:sldLayoutId id="2147484255" r:id="rId5"/>
    <p:sldLayoutId id="2147484256" r:id="rId6"/>
    <p:sldLayoutId id="2147484257" r:id="rId7"/>
    <p:sldLayoutId id="2147484258" r:id="rId8"/>
    <p:sldLayoutId id="2147484259" r:id="rId9"/>
    <p:sldLayoutId id="2147484260" r:id="rId10"/>
    <p:sldLayoutId id="2147484261" r:id="rId11"/>
    <p:sldLayoutId id="2147484262" r:id="rId12"/>
    <p:sldLayoutId id="2147484263" r:id="rId13"/>
    <p:sldLayoutId id="2147484264" r:id="rId14"/>
    <p:sldLayoutId id="2147484265" r:id="rId15"/>
    <p:sldLayoutId id="2147484266" r:id="rId16"/>
    <p:sldLayoutId id="214748426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kumimoji="1"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476672"/>
            <a:ext cx="9036496" cy="2282147"/>
          </a:xfrm>
        </p:spPr>
        <p:txBody>
          <a:bodyPr anchor="ctr">
            <a:noAutofit/>
          </a:bodyPr>
          <a:lstStyle/>
          <a:p>
            <a:pPr algn="ctr" hangingPunct="0"/>
            <a:r>
              <a:rPr lang="ja-JP" altLang="ja-JP" sz="4400" b="1" dirty="0">
                <a:effectLst/>
              </a:rPr>
              <a:t>第</a:t>
            </a:r>
            <a:r>
              <a:rPr lang="en-US" altLang="ja-JP" sz="4400" b="1" dirty="0">
                <a:effectLst/>
              </a:rPr>
              <a:t>70</a:t>
            </a:r>
            <a:r>
              <a:rPr lang="ja-JP" altLang="ja-JP" sz="4400" b="1" dirty="0">
                <a:effectLst/>
              </a:rPr>
              <a:t>回全国連合小学校長会</a:t>
            </a:r>
            <a:br>
              <a:rPr lang="en-US" altLang="ja-JP" sz="4400" b="1" dirty="0">
                <a:effectLst/>
              </a:rPr>
            </a:br>
            <a:r>
              <a:rPr lang="ja-JP" altLang="ja-JP" sz="4400" b="1" dirty="0">
                <a:effectLst/>
              </a:rPr>
              <a:t>研究協議会北海道大会</a:t>
            </a:r>
            <a:br>
              <a:rPr lang="ja-JP" altLang="ja-JP" sz="4400" b="1" dirty="0">
                <a:effectLst/>
              </a:rPr>
            </a:br>
            <a:r>
              <a:rPr lang="en-US" altLang="ja-JP" sz="4400" b="1" dirty="0">
                <a:effectLst/>
              </a:rPr>
              <a:t>  </a:t>
            </a:r>
            <a:r>
              <a:rPr lang="ja-JP" altLang="ja-JP" sz="4400" b="1" dirty="0">
                <a:effectLst/>
              </a:rPr>
              <a:t>第</a:t>
            </a:r>
            <a:r>
              <a:rPr lang="en-US" altLang="ja-JP" sz="4400" b="1" dirty="0">
                <a:effectLst/>
              </a:rPr>
              <a:t>61</a:t>
            </a:r>
            <a:r>
              <a:rPr lang="ja-JP" altLang="ja-JP" sz="4400" b="1" dirty="0">
                <a:effectLst/>
              </a:rPr>
              <a:t>回北海道小学校長会</a:t>
            </a:r>
            <a:br>
              <a:rPr lang="en-US" altLang="ja-JP" sz="4400" b="1" dirty="0">
                <a:effectLst/>
              </a:rPr>
            </a:br>
            <a:r>
              <a:rPr lang="ja-JP" altLang="ja-JP" sz="4400" b="1" dirty="0">
                <a:effectLst/>
              </a:rPr>
              <a:t>教育研究函館大会</a:t>
            </a:r>
            <a:br>
              <a:rPr lang="ja-JP" altLang="ja-JP" sz="4400" b="1" dirty="0">
                <a:effectLst/>
              </a:rPr>
            </a:br>
            <a:endParaRPr lang="ja-JP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  <p:pic>
        <p:nvPicPr>
          <p:cNvPr id="13" name="コンテンツ プレースホルダー 1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9" y="2528900"/>
            <a:ext cx="6495999" cy="4068451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208912" cy="623731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US" altLang="ja-JP" sz="6600" spc="-300" dirty="0">
                <a:latin typeface="ＭＳ ゴシック" pitchFamily="49" charset="-128"/>
                <a:ea typeface="ＭＳ ゴシック" pitchFamily="49" charset="-128"/>
              </a:rPr>
              <a:t>【</a:t>
            </a:r>
            <a:r>
              <a:rPr lang="ja-JP" altLang="en-US" sz="6600" spc="-300" dirty="0">
                <a:latin typeface="ＭＳ ゴシック" pitchFamily="49" charset="-128"/>
                <a:ea typeface="ＭＳ ゴシック" pitchFamily="49" charset="-128"/>
              </a:rPr>
              <a:t>主題設定の背景</a:t>
            </a:r>
            <a:r>
              <a:rPr lang="en-US" altLang="ja-JP" sz="6600" spc="-300" dirty="0">
                <a:latin typeface="ＭＳ ゴシック" pitchFamily="49" charset="-128"/>
                <a:ea typeface="ＭＳ ゴシック" pitchFamily="49" charset="-128"/>
              </a:rPr>
              <a:t>】</a:t>
            </a:r>
            <a:br>
              <a:rPr lang="en-US" altLang="ja-JP" sz="5900" spc="-300" dirty="0">
                <a:latin typeface="ＭＳ ゴシック" pitchFamily="49" charset="-128"/>
                <a:ea typeface="ＭＳ ゴシック" pitchFamily="49" charset="-128"/>
              </a:rPr>
            </a:br>
            <a:r>
              <a:rPr lang="ja-JP" altLang="en-US" sz="6000" spc="-300" dirty="0">
                <a:solidFill>
                  <a:srgbClr val="00FFFF"/>
                </a:solidFill>
                <a:latin typeface="ＭＳ ゴシック" pitchFamily="49" charset="-128"/>
                <a:ea typeface="ＭＳ ゴシック" pitchFamily="49" charset="-128"/>
              </a:rPr>
              <a:t>互いの個性やつながり</a:t>
            </a:r>
            <a:br>
              <a:rPr lang="en-US" altLang="ja-JP" sz="6000" spc="-300" dirty="0">
                <a:latin typeface="ＭＳ ゴシック" pitchFamily="49" charset="-128"/>
                <a:ea typeface="ＭＳ ゴシック" pitchFamily="49" charset="-128"/>
              </a:rPr>
            </a:br>
            <a:r>
              <a:rPr lang="ja-JP" altLang="en-US" sz="6000" spc="-300" dirty="0">
                <a:latin typeface="ＭＳ ゴシック" pitchFamily="49" charset="-128"/>
                <a:ea typeface="ＭＳ ゴシック" pitchFamily="49" charset="-128"/>
              </a:rPr>
              <a:t>新しい社会を創り出す</a:t>
            </a:r>
            <a:r>
              <a:rPr lang="ja-JP" altLang="en-US" sz="6000" spc="-30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　</a:t>
            </a:r>
            <a:br>
              <a:rPr lang="en-US" altLang="ja-JP" sz="6000" spc="-30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</a:br>
            <a:r>
              <a:rPr lang="ja-JP" altLang="en-US" sz="6000" spc="-30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力を身に付けた子どもを　　育てていくこと</a:t>
            </a:r>
            <a:br>
              <a:rPr lang="en-US" altLang="ja-JP" sz="6000" spc="-30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</a:br>
            <a:r>
              <a:rPr lang="ja-JP" altLang="en-US" sz="5400" spc="-30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  </a:t>
            </a:r>
            <a:br>
              <a:rPr lang="en-US" altLang="ja-JP" sz="5400" spc="-30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</a:br>
            <a:r>
              <a:rPr lang="en-US" altLang="ja-JP" sz="5400" spc="-300" dirty="0"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ja-JP" altLang="en-US" sz="7200" spc="-300" dirty="0">
                <a:solidFill>
                  <a:srgbClr val="FFFF00"/>
                </a:solidFill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ja-JP" altLang="en-US" sz="9600" b="1" spc="-300" dirty="0">
                <a:solidFill>
                  <a:srgbClr val="FFFF00"/>
                </a:solidFill>
                <a:latin typeface="ＭＳ ゴシック" pitchFamily="49" charset="-128"/>
                <a:ea typeface="ＭＳ ゴシック" pitchFamily="49" charset="-128"/>
              </a:rPr>
              <a:t>未来創造</a:t>
            </a:r>
            <a:endParaRPr lang="ja-JP" altLang="en-US" sz="9600" b="1" spc="-300" dirty="0">
              <a:solidFill>
                <a:srgbClr val="00FFFF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76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7504" y="23732"/>
            <a:ext cx="9036496" cy="5832648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US" altLang="ja-JP" sz="6600" spc="-300" dirty="0">
                <a:latin typeface="ＭＳ ゴシック" pitchFamily="49" charset="-128"/>
                <a:ea typeface="ＭＳ ゴシック" pitchFamily="49" charset="-128"/>
              </a:rPr>
              <a:t> 【</a:t>
            </a:r>
            <a:r>
              <a:rPr lang="ja-JP" altLang="en-US" sz="6600" spc="-300" dirty="0">
                <a:latin typeface="ＭＳ ゴシック" pitchFamily="49" charset="-128"/>
                <a:ea typeface="ＭＳ ゴシック" pitchFamily="49" charset="-128"/>
              </a:rPr>
              <a:t>研究主題の趣旨</a:t>
            </a:r>
            <a:r>
              <a:rPr lang="en-US" altLang="ja-JP" sz="6600" spc="-300" dirty="0">
                <a:latin typeface="ＭＳ ゴシック" pitchFamily="49" charset="-128"/>
                <a:ea typeface="ＭＳ ゴシック" pitchFamily="49" charset="-128"/>
              </a:rPr>
              <a:t>】</a:t>
            </a:r>
            <a:br>
              <a:rPr lang="en-US" altLang="ja-JP" sz="5400" spc="-300" dirty="0">
                <a:solidFill>
                  <a:srgbClr val="FFFF00"/>
                </a:solidFill>
                <a:latin typeface="ＭＳ ゴシック" pitchFamily="49" charset="-128"/>
                <a:ea typeface="ＭＳ ゴシック" pitchFamily="49" charset="-128"/>
              </a:rPr>
            </a:br>
            <a:r>
              <a:rPr lang="ja-JP" altLang="en-US" sz="5400" spc="-300" dirty="0">
                <a:solidFill>
                  <a:srgbClr val="FFFF00"/>
                </a:solidFill>
                <a:latin typeface="ＭＳ ゴシック" pitchFamily="49" charset="-128"/>
                <a:ea typeface="ＭＳ ゴシック" pitchFamily="49" charset="-128"/>
              </a:rPr>
              <a:t>　</a:t>
            </a:r>
            <a:br>
              <a:rPr lang="en-US" altLang="ja-JP" sz="5400" spc="-300" dirty="0">
                <a:solidFill>
                  <a:srgbClr val="FFFF00"/>
                </a:solidFill>
                <a:latin typeface="ＭＳ ゴシック" pitchFamily="49" charset="-128"/>
                <a:ea typeface="ＭＳ ゴシック" pitchFamily="49" charset="-128"/>
              </a:rPr>
            </a:br>
            <a:r>
              <a:rPr lang="ja-JP" altLang="en-US" sz="5400" spc="-300" dirty="0">
                <a:solidFill>
                  <a:srgbClr val="FFFF00"/>
                </a:solidFill>
                <a:latin typeface="ＭＳ ゴシック" pitchFamily="49" charset="-128"/>
                <a:ea typeface="ＭＳ ゴシック" pitchFamily="49" charset="-128"/>
              </a:rPr>
              <a:t>　    </a:t>
            </a:r>
            <a:r>
              <a:rPr lang="ja-JP" altLang="en-US" sz="6000" b="1" spc="-300" dirty="0">
                <a:latin typeface="ＭＳ ゴシック" pitchFamily="49" charset="-128"/>
                <a:ea typeface="ＭＳ ゴシック" pitchFamily="49" charset="-128"/>
              </a:rPr>
              <a:t>支え合う</a:t>
            </a:r>
            <a:r>
              <a:rPr lang="ja-JP" altLang="en-US" sz="8000" b="1" spc="-300" dirty="0">
                <a:solidFill>
                  <a:srgbClr val="FFFF00"/>
                </a:solidFill>
                <a:latin typeface="ＭＳ ゴシック" pitchFamily="49" charset="-128"/>
                <a:ea typeface="ＭＳ ゴシック" pitchFamily="49" charset="-128"/>
              </a:rPr>
              <a:t>共生</a:t>
            </a:r>
            <a:br>
              <a:rPr lang="en-US" altLang="ja-JP" sz="6600" b="1" spc="-300" dirty="0">
                <a:latin typeface="ＭＳ ゴシック" pitchFamily="49" charset="-128"/>
                <a:ea typeface="ＭＳ ゴシック" pitchFamily="49" charset="-128"/>
              </a:rPr>
            </a:br>
            <a:r>
              <a:rPr lang="ja-JP" altLang="en-US" sz="6600" b="1" spc="-300" dirty="0"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ja-JP" altLang="en-US" sz="6000" b="1" spc="-300" dirty="0">
                <a:latin typeface="ＭＳ ゴシック" pitchFamily="49" charset="-128"/>
                <a:ea typeface="ＭＳ ゴシック" pitchFamily="49" charset="-128"/>
              </a:rPr>
              <a:t>ふるさとづくりに</a:t>
            </a:r>
            <a:r>
              <a:rPr lang="ja-JP" altLang="en-US" sz="8000" b="1" spc="-300" dirty="0">
                <a:solidFill>
                  <a:srgbClr val="FFFF00"/>
                </a:solidFill>
                <a:latin typeface="ＭＳ ゴシック" pitchFamily="49" charset="-128"/>
                <a:ea typeface="ＭＳ ゴシック" pitchFamily="49" charset="-128"/>
              </a:rPr>
              <a:t>貢献</a:t>
            </a:r>
            <a:br>
              <a:rPr lang="en-US" altLang="ja-JP" sz="6000" spc="-300" dirty="0">
                <a:latin typeface="ＭＳ ゴシック" pitchFamily="49" charset="-128"/>
                <a:ea typeface="ＭＳ ゴシック" pitchFamily="49" charset="-128"/>
              </a:rPr>
            </a:br>
            <a:r>
              <a:rPr lang="ja-JP" altLang="en-US" sz="6000" spc="-30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　</a:t>
            </a:r>
            <a:endParaRPr lang="ja-JP" altLang="en-US" sz="7200" spc="-300" dirty="0">
              <a:solidFill>
                <a:srgbClr val="FFFF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3561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8208912" cy="5832648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US" altLang="ja-JP" sz="6600" spc="-300" dirty="0">
                <a:latin typeface="ＭＳ ゴシック" pitchFamily="49" charset="-128"/>
                <a:ea typeface="ＭＳ ゴシック" pitchFamily="49" charset="-128"/>
              </a:rPr>
              <a:t> 【</a:t>
            </a:r>
            <a:r>
              <a:rPr lang="ja-JP" altLang="en-US" sz="6600" spc="-300" dirty="0">
                <a:latin typeface="ＭＳ ゴシック" pitchFamily="49" charset="-128"/>
                <a:ea typeface="ＭＳ ゴシック" pitchFamily="49" charset="-128"/>
              </a:rPr>
              <a:t>研究主題の趣旨</a:t>
            </a:r>
            <a:r>
              <a:rPr lang="en-US" altLang="ja-JP" sz="6600" spc="-300" dirty="0">
                <a:latin typeface="ＭＳ ゴシック" pitchFamily="49" charset="-128"/>
                <a:ea typeface="ＭＳ ゴシック" pitchFamily="49" charset="-128"/>
              </a:rPr>
              <a:t>】</a:t>
            </a:r>
            <a:br>
              <a:rPr lang="en-US" altLang="ja-JP" sz="5400" spc="-300" dirty="0">
                <a:solidFill>
                  <a:srgbClr val="FFFF00"/>
                </a:solidFill>
                <a:latin typeface="ＭＳ ゴシック" pitchFamily="49" charset="-128"/>
                <a:ea typeface="ＭＳ ゴシック" pitchFamily="49" charset="-128"/>
              </a:rPr>
            </a:br>
            <a:r>
              <a:rPr lang="ja-JP" altLang="en-US" sz="5400" spc="-300" dirty="0">
                <a:solidFill>
                  <a:srgbClr val="FFFF00"/>
                </a:solidFill>
                <a:latin typeface="ＭＳ ゴシック" pitchFamily="49" charset="-128"/>
                <a:ea typeface="ＭＳ ゴシック" pitchFamily="49" charset="-128"/>
              </a:rPr>
              <a:t>　</a:t>
            </a:r>
            <a:br>
              <a:rPr lang="en-US" altLang="ja-JP" sz="5400" spc="-300" dirty="0">
                <a:solidFill>
                  <a:srgbClr val="FFFF00"/>
                </a:solidFill>
                <a:latin typeface="ＭＳ ゴシック" pitchFamily="49" charset="-128"/>
                <a:ea typeface="ＭＳ ゴシック" pitchFamily="49" charset="-128"/>
              </a:rPr>
            </a:br>
            <a:r>
              <a:rPr lang="ja-JP" altLang="en-US" sz="5400" spc="-300" dirty="0">
                <a:solidFill>
                  <a:srgbClr val="FFFF00"/>
                </a:solidFill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ja-JP" altLang="en-US" sz="7200" b="1" spc="-300" dirty="0">
                <a:solidFill>
                  <a:srgbClr val="FFFF00"/>
                </a:solidFill>
                <a:latin typeface="ＭＳ ゴシック" pitchFamily="49" charset="-128"/>
                <a:ea typeface="ＭＳ ゴシック" pitchFamily="49" charset="-128"/>
              </a:rPr>
              <a:t>個性･能力</a:t>
            </a:r>
            <a:r>
              <a:rPr lang="ja-JP" altLang="en-US" sz="6600" b="1" spc="-300" dirty="0">
                <a:latin typeface="ＭＳ ゴシック" pitchFamily="49" charset="-128"/>
                <a:ea typeface="ＭＳ ゴシック" pitchFamily="49" charset="-128"/>
              </a:rPr>
              <a:t>を生かす</a:t>
            </a:r>
            <a:br>
              <a:rPr lang="en-US" altLang="ja-JP" sz="6600" b="1" spc="-300" dirty="0">
                <a:latin typeface="ＭＳ ゴシック" pitchFamily="49" charset="-128"/>
                <a:ea typeface="ＭＳ ゴシック" pitchFamily="49" charset="-128"/>
              </a:rPr>
            </a:br>
            <a:r>
              <a:rPr lang="ja-JP" altLang="en-US" sz="6600" b="1" spc="-300" dirty="0">
                <a:latin typeface="ＭＳ ゴシック" pitchFamily="49" charset="-128"/>
                <a:ea typeface="ＭＳ ゴシック" pitchFamily="49" charset="-128"/>
              </a:rPr>
              <a:t>　相手の価値を</a:t>
            </a:r>
            <a:r>
              <a:rPr lang="ja-JP" altLang="en-US" sz="8000" b="1" spc="-300" dirty="0">
                <a:solidFill>
                  <a:srgbClr val="FFFF00"/>
                </a:solidFill>
                <a:latin typeface="ＭＳ ゴシック" pitchFamily="49" charset="-128"/>
                <a:ea typeface="ＭＳ ゴシック" pitchFamily="49" charset="-128"/>
              </a:rPr>
              <a:t>尊重</a:t>
            </a:r>
            <a:br>
              <a:rPr lang="en-US" altLang="ja-JP" sz="6600" b="1" spc="-300" dirty="0">
                <a:latin typeface="ＭＳ ゴシック" pitchFamily="49" charset="-128"/>
                <a:ea typeface="ＭＳ ゴシック" pitchFamily="49" charset="-128"/>
              </a:rPr>
            </a:br>
            <a:r>
              <a:rPr lang="ja-JP" altLang="en-US" sz="6600" b="1" spc="-300" dirty="0">
                <a:latin typeface="ＭＳ ゴシック" pitchFamily="49" charset="-128"/>
                <a:ea typeface="ＭＳ ゴシック" pitchFamily="49" charset="-128"/>
              </a:rPr>
              <a:t>　多様な人々と</a:t>
            </a:r>
            <a:r>
              <a:rPr lang="ja-JP" altLang="en-US" sz="8000" b="1" spc="-300" dirty="0">
                <a:solidFill>
                  <a:srgbClr val="FFFF00"/>
                </a:solidFill>
                <a:latin typeface="ＭＳ ゴシック" pitchFamily="49" charset="-128"/>
                <a:ea typeface="ＭＳ ゴシック" pitchFamily="49" charset="-128"/>
              </a:rPr>
              <a:t>協働</a:t>
            </a:r>
            <a:r>
              <a:rPr lang="ja-JP" altLang="en-US" sz="6600" spc="-300" dirty="0">
                <a:latin typeface="ＭＳ ゴシック" pitchFamily="49" charset="-128"/>
                <a:ea typeface="ＭＳ ゴシック" pitchFamily="49" charset="-128"/>
              </a:rPr>
              <a:t>　 </a:t>
            </a:r>
            <a:br>
              <a:rPr lang="en-US" altLang="ja-JP" sz="6000" spc="-300" dirty="0">
                <a:latin typeface="ＭＳ ゴシック" pitchFamily="49" charset="-128"/>
                <a:ea typeface="ＭＳ ゴシック" pitchFamily="49" charset="-128"/>
              </a:rPr>
            </a:br>
            <a:r>
              <a:rPr lang="ja-JP" altLang="en-US" sz="6000" spc="-30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　</a:t>
            </a:r>
            <a:endParaRPr lang="ja-JP" altLang="en-US" sz="7200" spc="-300" dirty="0">
              <a:solidFill>
                <a:srgbClr val="FFFF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1956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208912" cy="5832648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US" altLang="ja-JP" sz="6600" spc="-300" dirty="0">
                <a:latin typeface="ＭＳ ゴシック" pitchFamily="49" charset="-128"/>
                <a:ea typeface="ＭＳ ゴシック" pitchFamily="49" charset="-128"/>
              </a:rPr>
              <a:t> 【</a:t>
            </a:r>
            <a:r>
              <a:rPr lang="ja-JP" altLang="en-US" sz="6600" spc="-300" dirty="0">
                <a:latin typeface="ＭＳ ゴシック" pitchFamily="49" charset="-128"/>
                <a:ea typeface="ＭＳ ゴシック" pitchFamily="49" charset="-128"/>
              </a:rPr>
              <a:t>研究主題の趣旨</a:t>
            </a:r>
            <a:r>
              <a:rPr lang="en-US" altLang="ja-JP" sz="6600" spc="-300" dirty="0">
                <a:latin typeface="ＭＳ ゴシック" pitchFamily="49" charset="-128"/>
                <a:ea typeface="ＭＳ ゴシック" pitchFamily="49" charset="-128"/>
              </a:rPr>
              <a:t>】</a:t>
            </a:r>
            <a:br>
              <a:rPr lang="en-US" altLang="ja-JP" sz="5400" spc="-300" dirty="0">
                <a:solidFill>
                  <a:srgbClr val="FFFF00"/>
                </a:solidFill>
                <a:latin typeface="ＭＳ ゴシック" pitchFamily="49" charset="-128"/>
                <a:ea typeface="ＭＳ ゴシック" pitchFamily="49" charset="-128"/>
              </a:rPr>
            </a:br>
            <a:r>
              <a:rPr lang="ja-JP" altLang="en-US" sz="5400" spc="-300" dirty="0">
                <a:solidFill>
                  <a:srgbClr val="FFFF00"/>
                </a:solidFill>
                <a:latin typeface="ＭＳ ゴシック" pitchFamily="49" charset="-128"/>
                <a:ea typeface="ＭＳ ゴシック" pitchFamily="49" charset="-128"/>
              </a:rPr>
              <a:t>　</a:t>
            </a:r>
            <a:br>
              <a:rPr lang="en-US" altLang="ja-JP" sz="5400" spc="-300" dirty="0">
                <a:solidFill>
                  <a:srgbClr val="FFFF00"/>
                </a:solidFill>
                <a:latin typeface="ＭＳ ゴシック" pitchFamily="49" charset="-128"/>
                <a:ea typeface="ＭＳ ゴシック" pitchFamily="49" charset="-128"/>
              </a:rPr>
            </a:br>
            <a:r>
              <a:rPr lang="ja-JP" altLang="en-US" sz="6600" b="1" spc="-300" dirty="0">
                <a:solidFill>
                  <a:srgbClr val="FFFF00"/>
                </a:solidFill>
                <a:latin typeface="ＭＳ ゴシック" pitchFamily="49" charset="-128"/>
                <a:ea typeface="ＭＳ ゴシック" pitchFamily="49" charset="-128"/>
              </a:rPr>
              <a:t>新たな価値を創造</a:t>
            </a:r>
            <a:r>
              <a:rPr lang="ja-JP" altLang="en-US" sz="6000" b="1" spc="-300" dirty="0">
                <a:latin typeface="ＭＳ ゴシック" pitchFamily="49" charset="-128"/>
                <a:ea typeface="ＭＳ ゴシック" pitchFamily="49" charset="-128"/>
              </a:rPr>
              <a:t>する</a:t>
            </a:r>
            <a:br>
              <a:rPr lang="en-US" altLang="ja-JP" sz="6000" b="1" spc="-300" dirty="0">
                <a:latin typeface="ＭＳ ゴシック" pitchFamily="49" charset="-128"/>
                <a:ea typeface="ＭＳ ゴシック" pitchFamily="49" charset="-128"/>
              </a:rPr>
            </a:br>
            <a:r>
              <a:rPr lang="ja-JP" altLang="en-US" sz="6000" b="1" spc="-300" dirty="0">
                <a:latin typeface="ＭＳ ゴシック" pitchFamily="49" charset="-128"/>
                <a:ea typeface="ＭＳ ゴシック" pitchFamily="49" charset="-128"/>
              </a:rPr>
              <a:t>　柔軟な社会の実現</a:t>
            </a:r>
            <a:br>
              <a:rPr lang="en-US" altLang="ja-JP" sz="6000" b="1" spc="-300" dirty="0">
                <a:latin typeface="ＭＳ ゴシック" pitchFamily="49" charset="-128"/>
                <a:ea typeface="ＭＳ ゴシック" pitchFamily="49" charset="-128"/>
              </a:rPr>
            </a:br>
            <a:r>
              <a:rPr lang="ja-JP" altLang="en-US" sz="6600" b="1" spc="-300" dirty="0">
                <a:latin typeface="ＭＳ ゴシック" pitchFamily="49" charset="-128"/>
                <a:ea typeface="ＭＳ ゴシック" pitchFamily="49" charset="-128"/>
              </a:rPr>
              <a:t>　</a:t>
            </a:r>
            <a:br>
              <a:rPr lang="en-US" altLang="ja-JP" sz="6600" b="1" spc="-300" dirty="0">
                <a:latin typeface="ＭＳ ゴシック" pitchFamily="49" charset="-128"/>
                <a:ea typeface="ＭＳ ゴシック" pitchFamily="49" charset="-128"/>
              </a:rPr>
            </a:br>
            <a:r>
              <a:rPr lang="ja-JP" altLang="en-US" sz="6600" b="1" spc="-300" dirty="0">
                <a:latin typeface="ＭＳ ゴシック" pitchFamily="49" charset="-128"/>
                <a:ea typeface="ＭＳ ゴシック" pitchFamily="49" charset="-128"/>
              </a:rPr>
              <a:t>　　</a:t>
            </a:r>
            <a:r>
              <a:rPr lang="ja-JP" altLang="en-US" sz="8800" b="1" spc="-300" dirty="0">
                <a:solidFill>
                  <a:srgbClr val="FF99FF"/>
                </a:solidFill>
                <a:latin typeface="ＭＳ ゴシック" pitchFamily="49" charset="-128"/>
                <a:ea typeface="ＭＳ ゴシック" pitchFamily="49" charset="-128"/>
              </a:rPr>
              <a:t>人材の育成</a:t>
            </a:r>
            <a:r>
              <a:rPr lang="ja-JP" altLang="en-US" sz="6600" spc="-300" dirty="0">
                <a:latin typeface="ＭＳ ゴシック" pitchFamily="49" charset="-128"/>
                <a:ea typeface="ＭＳ ゴシック" pitchFamily="49" charset="-128"/>
              </a:rPr>
              <a:t>　 </a:t>
            </a:r>
            <a:endParaRPr lang="ja-JP" altLang="en-US" sz="7200" spc="-300" dirty="0">
              <a:solidFill>
                <a:srgbClr val="FFFF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4" name="下矢印 3"/>
          <p:cNvSpPr/>
          <p:nvPr/>
        </p:nvSpPr>
        <p:spPr>
          <a:xfrm>
            <a:off x="3779912" y="4221088"/>
            <a:ext cx="1800200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419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706" y="0"/>
            <a:ext cx="9289032" cy="6192688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ja-JP" sz="6600" spc="-300" dirty="0">
                <a:latin typeface="ＭＳ ゴシック" pitchFamily="49" charset="-128"/>
                <a:ea typeface="ＭＳ ゴシック" pitchFamily="49" charset="-128"/>
              </a:rPr>
              <a:t>【</a:t>
            </a:r>
            <a:r>
              <a:rPr lang="ja-JP" altLang="en-US" sz="6600" spc="-300" dirty="0">
                <a:latin typeface="ＭＳ ゴシック" pitchFamily="49" charset="-128"/>
                <a:ea typeface="ＭＳ ゴシック" pitchFamily="49" charset="-128"/>
              </a:rPr>
              <a:t>研究副主題</a:t>
            </a:r>
            <a:r>
              <a:rPr lang="en-US" altLang="ja-JP" sz="6600" spc="-300" dirty="0">
                <a:latin typeface="ＭＳ ゴシック" pitchFamily="49" charset="-128"/>
                <a:ea typeface="ＭＳ ゴシック" pitchFamily="49" charset="-128"/>
              </a:rPr>
              <a:t>】</a:t>
            </a:r>
            <a:br>
              <a:rPr lang="en-US" altLang="ja-JP" sz="5400" spc="-300" dirty="0">
                <a:solidFill>
                  <a:srgbClr val="FFFF00"/>
                </a:solidFill>
                <a:latin typeface="ＭＳ ゴシック" pitchFamily="49" charset="-128"/>
                <a:ea typeface="ＭＳ ゴシック" pitchFamily="49" charset="-128"/>
              </a:rPr>
            </a:br>
            <a:br>
              <a:rPr lang="en-US" altLang="ja-JP" sz="5900" spc="-300" dirty="0">
                <a:latin typeface="ＭＳ ゴシック" pitchFamily="49" charset="-128"/>
                <a:ea typeface="ＭＳ ゴシック" pitchFamily="49" charset="-128"/>
              </a:rPr>
            </a:br>
            <a:r>
              <a:rPr lang="ja-JP" altLang="en-US" b="1" spc="-300" dirty="0">
                <a:latin typeface="ＭＳ ゴシック" pitchFamily="49" charset="-128"/>
                <a:ea typeface="ＭＳ ゴシック" pitchFamily="49" charset="-128"/>
              </a:rPr>
              <a:t>ふるさとの地から</a:t>
            </a:r>
            <a:br>
              <a:rPr lang="en-US" altLang="ja-JP" b="1" spc="-300" dirty="0">
                <a:latin typeface="ＭＳ ゴシック" pitchFamily="49" charset="-128"/>
                <a:ea typeface="ＭＳ ゴシック" pitchFamily="49" charset="-128"/>
              </a:rPr>
            </a:br>
            <a:r>
              <a:rPr lang="ja-JP" altLang="en-US" b="1" spc="-300" dirty="0">
                <a:latin typeface="ＭＳ ゴシック" pitchFamily="49" charset="-128"/>
                <a:ea typeface="ＭＳ ゴシック" pitchFamily="49" charset="-128"/>
              </a:rPr>
              <a:t>世界を見つめ、</a:t>
            </a:r>
            <a:br>
              <a:rPr lang="en-US" altLang="ja-JP" b="1" spc="-300" dirty="0">
                <a:latin typeface="ＭＳ ゴシック" pitchFamily="49" charset="-128"/>
                <a:ea typeface="ＭＳ ゴシック" pitchFamily="49" charset="-128"/>
              </a:rPr>
            </a:br>
            <a:r>
              <a:rPr lang="ja-JP" altLang="en-US" b="1" spc="-300" dirty="0">
                <a:latin typeface="ＭＳ ゴシック" pitchFamily="49" charset="-128"/>
                <a:ea typeface="ＭＳ ゴシック" pitchFamily="49" charset="-128"/>
              </a:rPr>
              <a:t>新しい社会の形成に向けて</a:t>
            </a:r>
            <a:r>
              <a:rPr lang="en-US" altLang="ja-JP" b="1" spc="-300" dirty="0"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ja-JP" altLang="en-US" b="1" spc="-300" dirty="0">
                <a:latin typeface="ＭＳ ゴシック" pitchFamily="49" charset="-128"/>
                <a:ea typeface="ＭＳ ゴシック" pitchFamily="49" charset="-128"/>
              </a:rPr>
              <a:t>挑戦する子どもを育てる</a:t>
            </a:r>
            <a:br>
              <a:rPr lang="en-US" altLang="ja-JP" b="1" spc="-300" dirty="0">
                <a:latin typeface="ＭＳ ゴシック" pitchFamily="49" charset="-128"/>
                <a:ea typeface="ＭＳ ゴシック" pitchFamily="49" charset="-128"/>
              </a:rPr>
            </a:br>
            <a:r>
              <a:rPr lang="ja-JP" altLang="en-US" b="1" spc="-300" dirty="0">
                <a:latin typeface="ＭＳ ゴシック" pitchFamily="49" charset="-128"/>
                <a:ea typeface="ＭＳ ゴシック" pitchFamily="49" charset="-128"/>
              </a:rPr>
              <a:t>学校経営の推進</a:t>
            </a:r>
            <a:endParaRPr lang="ja-JP" altLang="en-US" b="1" spc="-300" dirty="0">
              <a:solidFill>
                <a:schemeClr val="tx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7295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>
          <a:xfrm>
            <a:off x="467544" y="980728"/>
            <a:ext cx="8964488" cy="518457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ja-JP" altLang="en-US" sz="7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新学習指導要領改訂</a:t>
            </a:r>
            <a:endParaRPr lang="en-US" altLang="ja-JP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</a:pPr>
            <a:endParaRPr lang="en-US" altLang="ja-JP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</a:pPr>
            <a:r>
              <a:rPr lang="ja-JP" altLang="en-US" sz="7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教育改革の方向を見据える</a:t>
            </a:r>
            <a:endParaRPr lang="en-US" altLang="ja-JP" sz="8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</a:pPr>
            <a:r>
              <a:rPr lang="ja-JP" altLang="en-US" sz="5400" dirty="0">
                <a:solidFill>
                  <a:srgbClr val="FFFF00"/>
                </a:solidFill>
              </a:rPr>
              <a:t>　　　　　　　　　　　</a:t>
            </a:r>
          </a:p>
        </p:txBody>
      </p:sp>
    </p:spTree>
    <p:extLst>
      <p:ext uri="{BB962C8B-B14F-4D97-AF65-F5344CB8AC3E}">
        <p14:creationId xmlns:p14="http://schemas.microsoft.com/office/powerpoint/2010/main" val="1888918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336002" y="1124744"/>
            <a:ext cx="9420574" cy="5256584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1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altLang="ja-JP" sz="3200" dirty="0"/>
          </a:p>
          <a:p>
            <a:pPr algn="l" fontAlgn="auto">
              <a:spcAft>
                <a:spcPts val="0"/>
              </a:spcAft>
            </a:pPr>
            <a:r>
              <a:rPr lang="ja-JP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・ビジョン</a:t>
            </a:r>
            <a:endParaRPr lang="en-US" altLang="ja-JP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 fontAlgn="auto">
              <a:spcAft>
                <a:spcPts val="0"/>
              </a:spcAft>
            </a:pPr>
            <a:r>
              <a:rPr lang="ja-JP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・教育課程の編成、実施、</a:t>
            </a:r>
            <a:endParaRPr lang="en-US" altLang="ja-JP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 fontAlgn="auto">
              <a:spcAft>
                <a:spcPts val="0"/>
              </a:spcAft>
            </a:pPr>
            <a:r>
              <a:rPr lang="ja-JP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評価、改善</a:t>
            </a:r>
            <a:endParaRPr lang="en-US" altLang="ja-JP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 fontAlgn="auto">
              <a:spcAft>
                <a:spcPts val="0"/>
              </a:spcAft>
            </a:pPr>
            <a:r>
              <a:rPr lang="ja-JP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・流れを計画的に</a:t>
            </a:r>
            <a:endParaRPr lang="en-US" altLang="ja-JP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 fontAlgn="auto">
              <a:spcAft>
                <a:spcPts val="0"/>
              </a:spcAft>
            </a:pPr>
            <a:endParaRPr lang="en-US" altLang="ja-JP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 fontAlgn="auto">
              <a:spcAft>
                <a:spcPts val="0"/>
              </a:spcAft>
            </a:pPr>
            <a:endParaRPr lang="en-US" altLang="ja-JP" sz="6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395536" y="260648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1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altLang="ja-JP" sz="5400" dirty="0">
                <a:solidFill>
                  <a:schemeClr val="tx1"/>
                </a:solidFill>
              </a:rPr>
              <a:t>【</a:t>
            </a:r>
            <a:r>
              <a:rPr lang="ja-JP" altLang="en-US" sz="5400" dirty="0">
                <a:solidFill>
                  <a:schemeClr val="tx1"/>
                </a:solidFill>
              </a:rPr>
              <a:t>これからの教育の方向</a:t>
            </a:r>
            <a:r>
              <a:rPr lang="en-US" altLang="ja-JP" sz="5400" dirty="0">
                <a:solidFill>
                  <a:schemeClr val="tx1"/>
                </a:solidFill>
              </a:rPr>
              <a:t>】</a:t>
            </a:r>
            <a:endParaRPr lang="ja-JP" alt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832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79512" y="836712"/>
            <a:ext cx="9685584" cy="5544616"/>
          </a:xfrm>
          <a:prstGeom prst="rect">
            <a:avLst/>
          </a:prstGeom>
        </p:spPr>
        <p:txBody>
          <a:bodyPr vert="horz" lIns="0" rIns="18288">
            <a:normAutofit fontScale="92500" lnSpcReduction="20000"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1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altLang="ja-JP" sz="3200" dirty="0"/>
          </a:p>
          <a:p>
            <a:pPr algn="l" fontAlgn="auto">
              <a:spcAft>
                <a:spcPts val="0"/>
              </a:spcAft>
            </a:pPr>
            <a:r>
              <a:rPr lang="ja-JP" altLang="en-US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・より組織的に推進していく</a:t>
            </a:r>
            <a:endParaRPr lang="en-US" altLang="ja-JP" sz="5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 fontAlgn="auto">
              <a:spcAft>
                <a:spcPts val="0"/>
              </a:spcAft>
            </a:pPr>
            <a:r>
              <a:rPr lang="ja-JP" altLang="en-US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指導性</a:t>
            </a:r>
            <a:endParaRPr lang="en-US" altLang="ja-JP" sz="5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 fontAlgn="auto">
              <a:spcAft>
                <a:spcPts val="0"/>
              </a:spcAft>
            </a:pPr>
            <a:r>
              <a:rPr lang="ja-JP" altLang="en-US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・新たな学習・指導方法</a:t>
            </a:r>
            <a:endParaRPr lang="en-US" altLang="ja-JP" sz="5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 fontAlgn="auto">
              <a:spcAft>
                <a:spcPts val="0"/>
              </a:spcAft>
            </a:pPr>
            <a:r>
              <a:rPr lang="ja-JP" altLang="en-US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・開発や普及を図る</a:t>
            </a:r>
            <a:endParaRPr lang="en-US" altLang="ja-JP" sz="5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 fontAlgn="auto">
              <a:spcAft>
                <a:spcPts val="0"/>
              </a:spcAft>
            </a:pPr>
            <a:r>
              <a:rPr lang="ja-JP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</a:t>
            </a:r>
            <a:endParaRPr lang="en-US" altLang="ja-JP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 fontAlgn="auto">
              <a:spcAft>
                <a:spcPts val="0"/>
              </a:spcAft>
            </a:pPr>
            <a:r>
              <a:rPr lang="ja-JP" alt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リーダーシップ</a:t>
            </a:r>
            <a:endParaRPr lang="en-US" altLang="ja-JP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 fontAlgn="auto">
              <a:spcAft>
                <a:spcPts val="0"/>
              </a:spcAft>
            </a:pPr>
            <a:endParaRPr lang="en-US" altLang="ja-JP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 fontAlgn="auto">
              <a:spcAft>
                <a:spcPts val="0"/>
              </a:spcAft>
            </a:pPr>
            <a:endParaRPr lang="en-US" altLang="ja-JP" sz="6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539552" y="53752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1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altLang="ja-JP" sz="5400" dirty="0">
                <a:solidFill>
                  <a:schemeClr val="tx1"/>
                </a:solidFill>
              </a:rPr>
              <a:t>【</a:t>
            </a:r>
            <a:r>
              <a:rPr lang="ja-JP" altLang="en-US" sz="5400" dirty="0">
                <a:solidFill>
                  <a:schemeClr val="tx1"/>
                </a:solidFill>
              </a:rPr>
              <a:t>これからの教育の方向</a:t>
            </a:r>
            <a:r>
              <a:rPr lang="en-US" altLang="ja-JP" sz="5400" dirty="0">
                <a:solidFill>
                  <a:schemeClr val="tx1"/>
                </a:solidFill>
              </a:rPr>
              <a:t>】</a:t>
            </a:r>
            <a:endParaRPr lang="ja-JP" alt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395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539552" y="1340768"/>
            <a:ext cx="9001000" cy="4839816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1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altLang="ja-JP" sz="3200" dirty="0"/>
          </a:p>
          <a:p>
            <a:pPr algn="l" fontAlgn="auto">
              <a:spcAft>
                <a:spcPts val="0"/>
              </a:spcAft>
            </a:pPr>
            <a:r>
              <a:rPr lang="ja-JP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時代の潮流を</a:t>
            </a:r>
            <a:endParaRPr lang="en-US" altLang="ja-JP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 fontAlgn="auto">
              <a:spcAft>
                <a:spcPts val="0"/>
              </a:spcAft>
            </a:pPr>
            <a:r>
              <a:rPr lang="ja-JP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グローバルな視点</a:t>
            </a:r>
            <a:endParaRPr lang="en-US" altLang="ja-JP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 fontAlgn="auto">
              <a:spcAft>
                <a:spcPts val="0"/>
              </a:spcAft>
            </a:pPr>
            <a:r>
              <a:rPr lang="ja-JP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で捉える</a:t>
            </a:r>
            <a:endParaRPr lang="en-US" altLang="ja-JP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683568" y="255374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1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altLang="ja-JP" sz="5400" dirty="0">
                <a:solidFill>
                  <a:schemeClr val="tx1"/>
                </a:solidFill>
              </a:rPr>
              <a:t>【</a:t>
            </a:r>
            <a:r>
              <a:rPr lang="ja-JP" altLang="en-US" sz="5400" dirty="0">
                <a:solidFill>
                  <a:schemeClr val="tx1"/>
                </a:solidFill>
              </a:rPr>
              <a:t>校長の立場</a:t>
            </a:r>
            <a:r>
              <a:rPr lang="en-US" altLang="ja-JP" sz="5400" dirty="0">
                <a:solidFill>
                  <a:schemeClr val="tx1"/>
                </a:solidFill>
              </a:rPr>
              <a:t>】</a:t>
            </a:r>
            <a:endParaRPr lang="ja-JP" alt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249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611560" y="1556792"/>
            <a:ext cx="8712968" cy="4839816"/>
          </a:xfrm>
          <a:prstGeom prst="rect">
            <a:avLst/>
          </a:prstGeom>
        </p:spPr>
        <p:txBody>
          <a:bodyPr vert="horz" lIns="0" rIns="18288">
            <a:normAutofit fontScale="92500" lnSpcReduction="20000"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1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altLang="ja-JP" sz="3200" dirty="0"/>
          </a:p>
          <a:p>
            <a:pPr algn="l" fontAlgn="auto">
              <a:spcAft>
                <a:spcPts val="0"/>
              </a:spcAft>
            </a:pPr>
            <a:r>
              <a:rPr lang="ja-JP" altLang="en-US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地域性を生かした</a:t>
            </a:r>
            <a:endParaRPr lang="en-US" altLang="ja-JP" sz="5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 fontAlgn="auto">
              <a:spcAft>
                <a:spcPts val="0"/>
              </a:spcAft>
            </a:pPr>
            <a:r>
              <a:rPr lang="ja-JP" altLang="en-US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新たな可能性の開発と</a:t>
            </a:r>
            <a:endParaRPr lang="en-US" altLang="ja-JP" sz="5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 fontAlgn="auto">
              <a:spcAft>
                <a:spcPts val="0"/>
              </a:spcAft>
            </a:pPr>
            <a:r>
              <a:rPr lang="ja-JP" altLang="en-US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経営ビジョンの構築</a:t>
            </a:r>
            <a:endParaRPr lang="en-US" altLang="ja-JP" sz="5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 fontAlgn="auto">
              <a:spcAft>
                <a:spcPts val="0"/>
              </a:spcAft>
            </a:pPr>
            <a:endParaRPr lang="en-US" altLang="ja-JP" sz="5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 fontAlgn="auto">
              <a:spcAft>
                <a:spcPts val="0"/>
              </a:spcAft>
            </a:pPr>
            <a:r>
              <a:rPr lang="ja-JP" altLang="en-US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機能性のある組織づくり</a:t>
            </a:r>
            <a:endParaRPr lang="en-US" altLang="ja-JP" sz="5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 fontAlgn="auto">
              <a:spcAft>
                <a:spcPts val="0"/>
              </a:spcAft>
            </a:pPr>
            <a:endParaRPr lang="en-US" altLang="ja-JP" sz="5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 fontAlgn="auto">
              <a:spcAft>
                <a:spcPts val="0"/>
              </a:spcAft>
            </a:pPr>
            <a:endParaRPr lang="en-US" altLang="ja-JP" sz="8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395536" y="260648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1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altLang="ja-JP" sz="5400" dirty="0">
                <a:solidFill>
                  <a:schemeClr val="tx1"/>
                </a:solidFill>
              </a:rPr>
              <a:t>【</a:t>
            </a:r>
            <a:r>
              <a:rPr lang="ja-JP" altLang="en-US" sz="5400" dirty="0">
                <a:solidFill>
                  <a:schemeClr val="tx1"/>
                </a:solidFill>
              </a:rPr>
              <a:t>本大会で究明すること</a:t>
            </a:r>
            <a:r>
              <a:rPr lang="en-US" altLang="ja-JP" sz="5400" dirty="0">
                <a:solidFill>
                  <a:schemeClr val="tx1"/>
                </a:solidFill>
              </a:rPr>
              <a:t>】</a:t>
            </a:r>
            <a:endParaRPr lang="ja-JP" alt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541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7544" y="764704"/>
            <a:ext cx="8352928" cy="237626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ja-JP" altLang="en-US" sz="8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大会主題について</a:t>
            </a:r>
            <a:br>
              <a:rPr lang="en-US" altLang="ja-JP" sz="8000" dirty="0">
                <a:solidFill>
                  <a:srgbClr val="FFFFFF"/>
                </a:solidFill>
                <a:latin typeface="ＭＳ ゴシック" pitchFamily="49" charset="-128"/>
                <a:ea typeface="ＭＳ ゴシック" pitchFamily="49" charset="-128"/>
              </a:rPr>
            </a:br>
            <a:r>
              <a:rPr lang="ja-JP" altLang="en-US" sz="8000" dirty="0">
                <a:solidFill>
                  <a:srgbClr val="FFFFFF"/>
                </a:solidFill>
                <a:latin typeface="ＭＳ ゴシック" pitchFamily="49" charset="-128"/>
                <a:ea typeface="ＭＳ ゴシック" pitchFamily="49" charset="-128"/>
              </a:rPr>
              <a:t>　</a:t>
            </a:r>
          </a:p>
        </p:txBody>
      </p:sp>
      <p:pic>
        <p:nvPicPr>
          <p:cNvPr id="3" name="コンテンツ プレースホルダー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708" y="2132856"/>
            <a:ext cx="5400600" cy="3402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636103" y="1844824"/>
            <a:ext cx="8496944" cy="4839816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1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lang="ja-JP" altLang="en-US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新たな知を拓き</a:t>
            </a:r>
            <a:endParaRPr lang="en-US" altLang="ja-JP" sz="5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 fontAlgn="auto">
              <a:spcAft>
                <a:spcPts val="0"/>
              </a:spcAft>
            </a:pPr>
            <a:r>
              <a:rPr lang="ja-JP" altLang="en-US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人間性豊かな社会を</a:t>
            </a:r>
            <a:endParaRPr lang="en-US" altLang="ja-JP" sz="5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 fontAlgn="auto">
              <a:spcAft>
                <a:spcPts val="0"/>
              </a:spcAft>
            </a:pPr>
            <a:r>
              <a:rPr lang="ja-JP" altLang="en-US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築いていく子どもを育む</a:t>
            </a:r>
            <a:endParaRPr lang="en-US" altLang="ja-JP" sz="5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 fontAlgn="auto">
              <a:spcAft>
                <a:spcPts val="0"/>
              </a:spcAft>
            </a:pPr>
            <a:r>
              <a:rPr lang="ja-JP" altLang="en-US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学校経営の推進</a:t>
            </a:r>
            <a:endParaRPr lang="en-US" altLang="ja-JP" sz="5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 fontAlgn="auto">
              <a:spcAft>
                <a:spcPts val="0"/>
              </a:spcAft>
            </a:pPr>
            <a:endParaRPr lang="en-US" altLang="ja-JP" sz="8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395536" y="260648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1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altLang="ja-JP" sz="5400" dirty="0">
                <a:solidFill>
                  <a:schemeClr val="tx1"/>
                </a:solidFill>
              </a:rPr>
              <a:t>【</a:t>
            </a:r>
            <a:r>
              <a:rPr lang="ja-JP" altLang="en-US" sz="5400" dirty="0">
                <a:solidFill>
                  <a:schemeClr val="tx1"/>
                </a:solidFill>
              </a:rPr>
              <a:t>本大会で究明すること</a:t>
            </a:r>
            <a:r>
              <a:rPr lang="en-US" altLang="ja-JP" sz="5400" dirty="0">
                <a:solidFill>
                  <a:schemeClr val="tx1"/>
                </a:solidFill>
              </a:rPr>
              <a:t>】</a:t>
            </a:r>
            <a:endParaRPr lang="ja-JP" alt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62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465237" y="2420888"/>
            <a:ext cx="4896544" cy="3744416"/>
          </a:xfrm>
          <a:prstGeom prst="rect">
            <a:avLst/>
          </a:prstGeom>
        </p:spPr>
        <p:txBody>
          <a:bodyPr vert="horz" lIns="0" rIns="18288">
            <a:normAutofit fontScale="92500" lnSpcReduction="20000"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1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lang="ja-JP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分科会の充実</a:t>
            </a:r>
            <a:endParaRPr lang="en-US" altLang="ja-JP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 fontAlgn="auto">
              <a:spcAft>
                <a:spcPts val="0"/>
              </a:spcAft>
            </a:pPr>
            <a:endParaRPr lang="en-US" altLang="ja-JP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 fontAlgn="auto">
              <a:spcAft>
                <a:spcPts val="0"/>
              </a:spcAft>
            </a:pPr>
            <a:r>
              <a:rPr lang="ja-JP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参画型</a:t>
            </a:r>
            <a:endParaRPr lang="en-US" altLang="ja-JP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 fontAlgn="auto">
              <a:spcAft>
                <a:spcPts val="0"/>
              </a:spcAft>
            </a:pPr>
            <a:r>
              <a:rPr lang="ja-JP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分科会運営</a:t>
            </a:r>
            <a:endParaRPr lang="en-US" altLang="ja-JP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323528" y="326152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1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altLang="ja-JP" sz="5400" dirty="0">
                <a:solidFill>
                  <a:schemeClr val="tx1"/>
                </a:solidFill>
              </a:rPr>
              <a:t>【</a:t>
            </a:r>
            <a:r>
              <a:rPr lang="ja-JP" altLang="en-US" sz="5400" dirty="0">
                <a:solidFill>
                  <a:schemeClr val="tx1"/>
                </a:solidFill>
              </a:rPr>
              <a:t>研究協議の活性化</a:t>
            </a:r>
            <a:r>
              <a:rPr lang="en-US" altLang="ja-JP" sz="5400" dirty="0">
                <a:solidFill>
                  <a:schemeClr val="tx1"/>
                </a:solidFill>
              </a:rPr>
              <a:t>】</a:t>
            </a:r>
            <a:endParaRPr lang="ja-JP" altLang="en-US" sz="5400" dirty="0">
              <a:solidFill>
                <a:schemeClr val="tx1"/>
              </a:solidFill>
            </a:endParaRPr>
          </a:p>
        </p:txBody>
      </p:sp>
      <p:sp>
        <p:nvSpPr>
          <p:cNvPr id="2" name="下矢印 1"/>
          <p:cNvSpPr/>
          <p:nvPr/>
        </p:nvSpPr>
        <p:spPr>
          <a:xfrm>
            <a:off x="2051720" y="3317824"/>
            <a:ext cx="1512168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490" y="1469152"/>
            <a:ext cx="3436119" cy="257708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490" y="4149080"/>
            <a:ext cx="3431505" cy="257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5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832602" y="1403648"/>
            <a:ext cx="7776864" cy="2280793"/>
          </a:xfrm>
          <a:prstGeom prst="rect">
            <a:avLst/>
          </a:prstGeom>
        </p:spPr>
        <p:txBody>
          <a:bodyPr vert="horz" lIns="0" rIns="18288">
            <a:normAutofit lnSpcReduction="10000"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1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lang="ja-JP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・効果的な視覚化</a:t>
            </a:r>
            <a:endParaRPr lang="en-US" altLang="ja-JP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 fontAlgn="auto">
              <a:spcAft>
                <a:spcPts val="0"/>
              </a:spcAft>
            </a:pPr>
            <a:r>
              <a:rPr lang="ja-JP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・提言をもとにした話し合い</a:t>
            </a:r>
            <a:endParaRPr lang="en-US" altLang="ja-JP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 fontAlgn="auto">
              <a:spcAft>
                <a:spcPts val="0"/>
              </a:spcAft>
            </a:pPr>
            <a:r>
              <a:rPr lang="ja-JP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・新たな方策の検討</a:t>
            </a:r>
            <a:endParaRPr lang="en-US" altLang="ja-JP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 fontAlgn="auto">
              <a:spcAft>
                <a:spcPts val="0"/>
              </a:spcAft>
            </a:pPr>
            <a:endParaRPr lang="en-US" altLang="ja-JP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1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altLang="ja-JP" sz="5400" dirty="0">
                <a:solidFill>
                  <a:schemeClr val="tx1"/>
                </a:solidFill>
              </a:rPr>
              <a:t>【</a:t>
            </a:r>
            <a:r>
              <a:rPr lang="ja-JP" altLang="en-US" sz="5400" dirty="0">
                <a:solidFill>
                  <a:schemeClr val="tx1"/>
                </a:solidFill>
              </a:rPr>
              <a:t>参画型分科会運営</a:t>
            </a:r>
            <a:r>
              <a:rPr lang="en-US" altLang="ja-JP" sz="5400" dirty="0">
                <a:solidFill>
                  <a:schemeClr val="tx1"/>
                </a:solidFill>
              </a:rPr>
              <a:t>】</a:t>
            </a:r>
            <a:endParaRPr lang="ja-JP" altLang="en-US" sz="5400" dirty="0">
              <a:solidFill>
                <a:schemeClr val="tx1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684441"/>
            <a:ext cx="3961962" cy="297147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20" y="3684441"/>
            <a:ext cx="3961963" cy="297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3525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539552" y="1700808"/>
            <a:ext cx="7776864" cy="1728192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1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lang="ja-JP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・学校運営上の課題～明確化</a:t>
            </a:r>
            <a:endParaRPr lang="en-US" altLang="ja-JP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 fontAlgn="auto">
              <a:spcAft>
                <a:spcPts val="0"/>
              </a:spcAft>
            </a:pPr>
            <a:r>
              <a:rPr lang="ja-JP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・発信性のある討議</a:t>
            </a:r>
            <a:endParaRPr lang="en-US" altLang="ja-JP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1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altLang="ja-JP" sz="5400" dirty="0">
                <a:solidFill>
                  <a:schemeClr val="tx1"/>
                </a:solidFill>
              </a:rPr>
              <a:t>【</a:t>
            </a:r>
            <a:r>
              <a:rPr lang="ja-JP" altLang="en-US" sz="5400" dirty="0">
                <a:solidFill>
                  <a:schemeClr val="tx1"/>
                </a:solidFill>
              </a:rPr>
              <a:t>参画型分科会運営</a:t>
            </a:r>
            <a:r>
              <a:rPr lang="en-US" altLang="ja-JP" sz="5400" dirty="0">
                <a:solidFill>
                  <a:schemeClr val="tx1"/>
                </a:solidFill>
              </a:rPr>
              <a:t>】</a:t>
            </a:r>
            <a:endParaRPr lang="ja-JP" altLang="en-US" sz="5400" dirty="0">
              <a:solidFill>
                <a:schemeClr val="tx1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22" y="3573016"/>
            <a:ext cx="3841546" cy="288115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608432"/>
            <a:ext cx="3813017" cy="285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6132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6732240" y="660242"/>
            <a:ext cx="1015663" cy="55446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r>
              <a:rPr kumimoji="1" lang="ja-JP" altLang="en-US" sz="5400" dirty="0"/>
              <a:t>叡智・鋭気を結集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355976" y="693102"/>
            <a:ext cx="1015663" cy="55446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r>
              <a:rPr kumimoji="1" lang="ja-JP" altLang="en-US" sz="5400" dirty="0"/>
              <a:t>研究の深化･発展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39799" y="264198"/>
            <a:ext cx="1846659" cy="6336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r>
              <a:rPr kumimoji="1" lang="ja-JP" altLang="en-US" sz="5400" dirty="0"/>
              <a:t>全国の小学校教育の</a:t>
            </a:r>
            <a:endParaRPr kumimoji="1" lang="en-US" altLang="ja-JP" sz="5400" dirty="0"/>
          </a:p>
          <a:p>
            <a:r>
              <a:rPr kumimoji="1" lang="ja-JP" altLang="en-US" sz="5400" dirty="0"/>
              <a:t>　　 　充実･発展</a:t>
            </a:r>
          </a:p>
        </p:txBody>
      </p:sp>
      <p:sp>
        <p:nvSpPr>
          <p:cNvPr id="2" name="左矢印 1"/>
          <p:cNvSpPr/>
          <p:nvPr/>
        </p:nvSpPr>
        <p:spPr>
          <a:xfrm>
            <a:off x="3198706" y="2280422"/>
            <a:ext cx="936104" cy="23042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左矢印 8"/>
          <p:cNvSpPr/>
          <p:nvPr/>
        </p:nvSpPr>
        <p:spPr>
          <a:xfrm>
            <a:off x="5597876" y="2289550"/>
            <a:ext cx="936104" cy="23042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75915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51520" y="1197917"/>
            <a:ext cx="8640960" cy="2591222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ja-JP" altLang="en-US" sz="4400" spc="-150" dirty="0">
                <a:solidFill>
                  <a:srgbClr val="FFFF99"/>
                </a:solidFill>
                <a:latin typeface="ＭＳ ゴシック" pitchFamily="49" charset="-128"/>
                <a:ea typeface="ＭＳ ゴシック" pitchFamily="49" charset="-128"/>
              </a:rPr>
              <a:t>  シンポジスト</a:t>
            </a:r>
            <a:br>
              <a:rPr lang="en-US" altLang="ja-JP" sz="4400" spc="-150" dirty="0">
                <a:solidFill>
                  <a:srgbClr val="FFFF99"/>
                </a:solidFill>
                <a:latin typeface="ＭＳ ゴシック" pitchFamily="49" charset="-128"/>
                <a:ea typeface="ＭＳ ゴシック" pitchFamily="49" charset="-128"/>
              </a:rPr>
            </a:br>
            <a:r>
              <a:rPr lang="ja-JP" altLang="en-US" sz="4400" spc="-150" dirty="0">
                <a:solidFill>
                  <a:srgbClr val="FFFF99"/>
                </a:solidFill>
                <a:latin typeface="ＭＳ ゴシック" pitchFamily="49" charset="-128"/>
                <a:ea typeface="ＭＳ ゴシック" pitchFamily="49" charset="-128"/>
              </a:rPr>
              <a:t>　スキージャンプ選手</a:t>
            </a:r>
            <a:br>
              <a:rPr lang="en-US" altLang="ja-JP" sz="4400" spc="-150" dirty="0">
                <a:solidFill>
                  <a:srgbClr val="FFFF99"/>
                </a:solidFill>
                <a:latin typeface="ＭＳ ゴシック" pitchFamily="49" charset="-128"/>
                <a:ea typeface="ＭＳ ゴシック" pitchFamily="49" charset="-128"/>
              </a:rPr>
            </a:br>
            <a:r>
              <a:rPr lang="ja-JP" altLang="en-US" sz="4400" spc="-150" dirty="0">
                <a:solidFill>
                  <a:srgbClr val="FFFF99"/>
                </a:solidFill>
                <a:latin typeface="ＭＳ ゴシック" pitchFamily="49" charset="-128"/>
                <a:ea typeface="ＭＳ ゴシック" pitchFamily="49" charset="-128"/>
              </a:rPr>
              <a:t>　　　　　　</a:t>
            </a:r>
            <a:r>
              <a:rPr lang="ja-JP" altLang="en-US" sz="6600" spc="-150" dirty="0">
                <a:solidFill>
                  <a:srgbClr val="FFFF00"/>
                </a:solidFill>
                <a:latin typeface="ＭＳ ゴシック" pitchFamily="49" charset="-128"/>
                <a:ea typeface="ＭＳ ゴシック" pitchFamily="49" charset="-128"/>
              </a:rPr>
              <a:t>葛西紀明</a:t>
            </a:r>
            <a:r>
              <a:rPr lang="ja-JP" altLang="en-US" sz="6600" dirty="0">
                <a:solidFill>
                  <a:srgbClr val="FFFF00"/>
                </a:solidFill>
                <a:latin typeface="ＭＳ ゴシック" pitchFamily="49" charset="-128"/>
                <a:ea typeface="ＭＳ ゴシック" pitchFamily="49" charset="-128"/>
              </a:rPr>
              <a:t> 氏</a:t>
            </a:r>
            <a:r>
              <a:rPr lang="ja-JP" altLang="en-US" sz="8000" dirty="0">
                <a:solidFill>
                  <a:srgbClr val="FFFF00"/>
                </a:solidFill>
                <a:latin typeface="AR P丸ゴシック体E" pitchFamily="50" charset="-128"/>
                <a:ea typeface="AR P丸ゴシック体E" pitchFamily="50" charset="-128"/>
              </a:rPr>
              <a:t> 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51520" y="333821"/>
            <a:ext cx="5832648" cy="864096"/>
          </a:xfrm>
        </p:spPr>
        <p:txBody>
          <a:bodyPr anchor="ctr" anchorCtr="0">
            <a:noAutofit/>
          </a:bodyPr>
          <a:lstStyle/>
          <a:p>
            <a:pPr algn="l" eaLnBrk="1" hangingPunct="1"/>
            <a:r>
              <a:rPr lang="en-US" altLang="ja-JP" sz="54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【</a:t>
            </a:r>
            <a:r>
              <a:rPr lang="ja-JP" altLang="en-US" sz="540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シンポジウム</a:t>
            </a:r>
            <a:r>
              <a:rPr lang="en-US" altLang="ja-JP" sz="540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】</a:t>
            </a:r>
            <a:endParaRPr lang="ja-JP" altLang="en-US" sz="5400" dirty="0">
              <a:solidFill>
                <a:schemeClr val="tx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251520" y="3717664"/>
            <a:ext cx="8640960" cy="18711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ja-JP" altLang="en-US" sz="4400" spc="-150" dirty="0">
                <a:solidFill>
                  <a:srgbClr val="FFFF99"/>
                </a:solidFill>
                <a:latin typeface="ＭＳ ゴシック" pitchFamily="49" charset="-128"/>
                <a:ea typeface="ＭＳ ゴシック" pitchFamily="49" charset="-128"/>
              </a:rPr>
              <a:t>　元アナウンサー</a:t>
            </a:r>
            <a:br>
              <a:rPr lang="en-US" altLang="ja-JP" sz="4400" spc="-150" dirty="0">
                <a:solidFill>
                  <a:srgbClr val="FFFF99"/>
                </a:solidFill>
                <a:latin typeface="ＭＳ ゴシック" pitchFamily="49" charset="-128"/>
                <a:ea typeface="ＭＳ ゴシック" pitchFamily="49" charset="-128"/>
              </a:rPr>
            </a:br>
            <a:r>
              <a:rPr lang="ja-JP" altLang="en-US" sz="4400" spc="-150" dirty="0">
                <a:solidFill>
                  <a:srgbClr val="FFFF99"/>
                </a:solidFill>
                <a:latin typeface="ＭＳ ゴシック" pitchFamily="49" charset="-128"/>
                <a:ea typeface="ＭＳ ゴシック" pitchFamily="49" charset="-128"/>
              </a:rPr>
              <a:t>　　　　　　</a:t>
            </a:r>
            <a:r>
              <a:rPr lang="ja-JP" altLang="en-US" sz="6600" spc="-150" dirty="0">
                <a:solidFill>
                  <a:srgbClr val="FFFF00"/>
                </a:solidFill>
                <a:latin typeface="ＭＳ ゴシック" pitchFamily="49" charset="-128"/>
                <a:ea typeface="ＭＳ ゴシック" pitchFamily="49" charset="-128"/>
              </a:rPr>
              <a:t>佐藤麻美</a:t>
            </a:r>
            <a:r>
              <a:rPr lang="ja-JP" altLang="en-US" sz="6600" dirty="0">
                <a:solidFill>
                  <a:srgbClr val="FFFF00"/>
                </a:solidFill>
                <a:latin typeface="ＭＳ ゴシック" pitchFamily="49" charset="-128"/>
                <a:ea typeface="ＭＳ ゴシック" pitchFamily="49" charset="-128"/>
              </a:rPr>
              <a:t> 氏</a:t>
            </a:r>
            <a:r>
              <a:rPr lang="ja-JP" altLang="en-US" sz="8000" dirty="0">
                <a:solidFill>
                  <a:srgbClr val="FFFF00"/>
                </a:solidFill>
                <a:latin typeface="AR P丸ゴシック体E" pitchFamily="50" charset="-128"/>
                <a:ea typeface="AR P丸ゴシック体E" pitchFamily="50" charset="-128"/>
              </a:rPr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45535" y="1154863"/>
            <a:ext cx="8640960" cy="2591222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ja-JP" altLang="en-US" sz="4400" spc="-150" dirty="0">
                <a:solidFill>
                  <a:srgbClr val="FFFF99"/>
                </a:solidFill>
                <a:latin typeface="ＭＳ ゴシック" pitchFamily="49" charset="-128"/>
                <a:ea typeface="ＭＳ ゴシック" pitchFamily="49" charset="-128"/>
              </a:rPr>
              <a:t>  シンポジスト</a:t>
            </a:r>
            <a:br>
              <a:rPr lang="en-US" altLang="ja-JP" sz="4400" spc="-150" dirty="0">
                <a:solidFill>
                  <a:srgbClr val="FFFF99"/>
                </a:solidFill>
                <a:latin typeface="ＭＳ ゴシック" pitchFamily="49" charset="-128"/>
                <a:ea typeface="ＭＳ ゴシック" pitchFamily="49" charset="-128"/>
              </a:rPr>
            </a:br>
            <a:r>
              <a:rPr lang="ja-JP" altLang="en-US" sz="4400" spc="-150" dirty="0">
                <a:solidFill>
                  <a:srgbClr val="FFFF99"/>
                </a:solidFill>
                <a:latin typeface="ＭＳ ゴシック" pitchFamily="49" charset="-128"/>
                <a:ea typeface="ＭＳ ゴシック" pitchFamily="49" charset="-128"/>
              </a:rPr>
              <a:t>　北海道</a:t>
            </a:r>
            <a:r>
              <a:rPr lang="en-US" altLang="ja-JP" sz="4400" spc="-150" dirty="0">
                <a:solidFill>
                  <a:srgbClr val="FFFF99"/>
                </a:solidFill>
                <a:latin typeface="ＭＳ ゴシック" pitchFamily="49" charset="-128"/>
                <a:ea typeface="ＭＳ ゴシック" pitchFamily="49" charset="-128"/>
              </a:rPr>
              <a:t>PTA</a:t>
            </a:r>
            <a:r>
              <a:rPr lang="ja-JP" altLang="en-US" sz="4400" spc="-150" dirty="0">
                <a:solidFill>
                  <a:srgbClr val="FFFF99"/>
                </a:solidFill>
                <a:latin typeface="ＭＳ ゴシック" pitchFamily="49" charset="-128"/>
                <a:ea typeface="ＭＳ ゴシック" pitchFamily="49" charset="-128"/>
              </a:rPr>
              <a:t>連合会顧問</a:t>
            </a:r>
            <a:br>
              <a:rPr lang="en-US" altLang="ja-JP" sz="4400" spc="-150" dirty="0">
                <a:solidFill>
                  <a:srgbClr val="FFFF99"/>
                </a:solidFill>
                <a:latin typeface="ＭＳ ゴシック" pitchFamily="49" charset="-128"/>
                <a:ea typeface="ＭＳ ゴシック" pitchFamily="49" charset="-128"/>
              </a:rPr>
            </a:br>
            <a:r>
              <a:rPr lang="ja-JP" altLang="en-US" sz="4400" spc="-150" dirty="0">
                <a:solidFill>
                  <a:srgbClr val="FFFF99"/>
                </a:solidFill>
                <a:latin typeface="ＭＳ ゴシック" pitchFamily="49" charset="-128"/>
                <a:ea typeface="ＭＳ ゴシック" pitchFamily="49" charset="-128"/>
              </a:rPr>
              <a:t>　　　　　　</a:t>
            </a:r>
            <a:r>
              <a:rPr lang="ja-JP" altLang="en-US" sz="6600" spc="-150" dirty="0">
                <a:solidFill>
                  <a:srgbClr val="FFFF00"/>
                </a:solidFill>
                <a:latin typeface="ＭＳ ゴシック" pitchFamily="49" charset="-128"/>
                <a:ea typeface="ＭＳ ゴシック" pitchFamily="49" charset="-128"/>
              </a:rPr>
              <a:t>青田　基</a:t>
            </a:r>
            <a:r>
              <a:rPr lang="ja-JP" altLang="en-US" sz="6600" dirty="0">
                <a:solidFill>
                  <a:srgbClr val="FFFF00"/>
                </a:solidFill>
                <a:latin typeface="ＭＳ ゴシック" pitchFamily="49" charset="-128"/>
                <a:ea typeface="ＭＳ ゴシック" pitchFamily="49" charset="-128"/>
              </a:rPr>
              <a:t> 氏</a:t>
            </a:r>
            <a:r>
              <a:rPr lang="ja-JP" altLang="en-US" sz="8000" dirty="0">
                <a:solidFill>
                  <a:srgbClr val="FFFF00"/>
                </a:solidFill>
                <a:latin typeface="AR P丸ゴシック体E" pitchFamily="50" charset="-128"/>
                <a:ea typeface="AR P丸ゴシック体E" pitchFamily="50" charset="-128"/>
              </a:rPr>
              <a:t> 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51520" y="333821"/>
            <a:ext cx="5832648" cy="864096"/>
          </a:xfrm>
        </p:spPr>
        <p:txBody>
          <a:bodyPr anchor="ctr" anchorCtr="0">
            <a:noAutofit/>
          </a:bodyPr>
          <a:lstStyle/>
          <a:p>
            <a:pPr algn="l" eaLnBrk="1" hangingPunct="1"/>
            <a:r>
              <a:rPr lang="en-US" altLang="ja-JP" sz="54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【</a:t>
            </a:r>
            <a:r>
              <a:rPr lang="ja-JP" altLang="en-US" sz="540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シンポジウム</a:t>
            </a:r>
            <a:r>
              <a:rPr lang="en-US" altLang="ja-JP" sz="540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】</a:t>
            </a:r>
            <a:endParaRPr lang="ja-JP" altLang="en-US" sz="5400" dirty="0">
              <a:solidFill>
                <a:schemeClr val="tx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245535" y="4365104"/>
            <a:ext cx="8640960" cy="18711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ja-JP" altLang="en-US" sz="4400" spc="-150" dirty="0">
                <a:solidFill>
                  <a:srgbClr val="FFFF99"/>
                </a:solidFill>
                <a:latin typeface="ＭＳ ゴシック" pitchFamily="49" charset="-128"/>
                <a:ea typeface="ＭＳ ゴシック" pitchFamily="49" charset="-128"/>
              </a:rPr>
              <a:t>　コーディネーター</a:t>
            </a:r>
            <a:endParaRPr lang="en-US" altLang="ja-JP" sz="4400" spc="-150" dirty="0">
              <a:solidFill>
                <a:srgbClr val="FFFF99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>
              <a:defRPr/>
            </a:pPr>
            <a:r>
              <a:rPr lang="ja-JP" altLang="en-US" sz="4400" spc="-150" dirty="0">
                <a:solidFill>
                  <a:srgbClr val="FFFF99"/>
                </a:solidFill>
                <a:latin typeface="ＭＳ ゴシック" pitchFamily="49" charset="-128"/>
                <a:ea typeface="ＭＳ ゴシック" pitchFamily="49" charset="-128"/>
              </a:rPr>
              <a:t>　全連小調査研究部長</a:t>
            </a:r>
            <a:br>
              <a:rPr lang="en-US" altLang="ja-JP" sz="4400" spc="-150" dirty="0">
                <a:solidFill>
                  <a:srgbClr val="FFFF99"/>
                </a:solidFill>
                <a:latin typeface="ＭＳ ゴシック" pitchFamily="49" charset="-128"/>
                <a:ea typeface="ＭＳ ゴシック" pitchFamily="49" charset="-128"/>
              </a:rPr>
            </a:br>
            <a:r>
              <a:rPr lang="ja-JP" altLang="en-US" sz="4400" spc="-150" dirty="0">
                <a:solidFill>
                  <a:srgbClr val="FFFF99"/>
                </a:solidFill>
                <a:latin typeface="ＭＳ ゴシック" pitchFamily="49" charset="-128"/>
                <a:ea typeface="ＭＳ ゴシック" pitchFamily="49" charset="-128"/>
              </a:rPr>
              <a:t>　　　　　　</a:t>
            </a:r>
            <a:r>
              <a:rPr lang="ja-JP" altLang="en-US" sz="6600" spc="-150" dirty="0">
                <a:solidFill>
                  <a:srgbClr val="FFFF00"/>
                </a:solidFill>
                <a:latin typeface="ＭＳ ゴシック" pitchFamily="49" charset="-128"/>
                <a:ea typeface="ＭＳ ゴシック" pitchFamily="49" charset="-128"/>
              </a:rPr>
              <a:t>針谷玲子</a:t>
            </a:r>
            <a:r>
              <a:rPr lang="ja-JP" altLang="en-US" sz="6600" dirty="0">
                <a:solidFill>
                  <a:srgbClr val="FFFF00"/>
                </a:solidFill>
                <a:latin typeface="ＭＳ ゴシック" pitchFamily="49" charset="-128"/>
                <a:ea typeface="ＭＳ ゴシック" pitchFamily="49" charset="-128"/>
              </a:rPr>
              <a:t> 氏</a:t>
            </a:r>
            <a:r>
              <a:rPr lang="ja-JP" altLang="en-US" sz="8000" dirty="0">
                <a:solidFill>
                  <a:srgbClr val="FFFF00"/>
                </a:solidFill>
                <a:latin typeface="AR P丸ゴシック体E" pitchFamily="50" charset="-128"/>
                <a:ea typeface="AR P丸ゴシック体E" pitchFamily="50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14339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324544" y="2273424"/>
            <a:ext cx="8640960" cy="3888432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ja-JP" altLang="en-US" sz="4400" spc="-150" dirty="0">
                <a:solidFill>
                  <a:srgbClr val="FFFF99"/>
                </a:solidFill>
                <a:latin typeface="ＭＳ ゴシック" pitchFamily="49" charset="-128"/>
                <a:ea typeface="ＭＳ ゴシック" pitchFamily="49" charset="-128"/>
              </a:rPr>
              <a:t>  </a:t>
            </a:r>
            <a:r>
              <a:rPr lang="ja-JP" altLang="en-US" b="1" spc="-150" dirty="0">
                <a:solidFill>
                  <a:srgbClr val="FFFF99"/>
                </a:solidFill>
                <a:latin typeface="ＭＳ ゴシック" pitchFamily="49" charset="-128"/>
                <a:ea typeface="ＭＳ ゴシック" pitchFamily="49" charset="-128"/>
              </a:rPr>
              <a:t>キーワード</a:t>
            </a:r>
            <a:br>
              <a:rPr lang="en-US" altLang="ja-JP" sz="4400" spc="-150" dirty="0">
                <a:solidFill>
                  <a:srgbClr val="FFFF99"/>
                </a:solidFill>
                <a:latin typeface="ＭＳ ゴシック" pitchFamily="49" charset="-128"/>
                <a:ea typeface="ＭＳ ゴシック" pitchFamily="49" charset="-128"/>
              </a:rPr>
            </a:br>
            <a:br>
              <a:rPr lang="en-US" altLang="ja-JP" sz="4400" spc="-150" dirty="0">
                <a:solidFill>
                  <a:srgbClr val="FFFF99"/>
                </a:solidFill>
                <a:latin typeface="ＭＳ ゴシック" pitchFamily="49" charset="-128"/>
                <a:ea typeface="ＭＳ ゴシック" pitchFamily="49" charset="-128"/>
              </a:rPr>
            </a:br>
            <a:r>
              <a:rPr lang="ja-JP" altLang="en-US" sz="4400" spc="-150" dirty="0">
                <a:solidFill>
                  <a:srgbClr val="FFFF99"/>
                </a:solidFill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ja-JP" altLang="en-US" sz="8000" b="1" spc="-150" dirty="0">
                <a:solidFill>
                  <a:srgbClr val="FFFF99"/>
                </a:solidFill>
                <a:latin typeface="ＭＳ ゴシック" pitchFamily="49" charset="-128"/>
                <a:ea typeface="ＭＳ ゴシック" pitchFamily="49" charset="-128"/>
              </a:rPr>
              <a:t>ふるさと</a:t>
            </a:r>
            <a:br>
              <a:rPr lang="en-US" altLang="ja-JP" sz="8000" b="1" spc="-150" dirty="0">
                <a:solidFill>
                  <a:srgbClr val="FFFF99"/>
                </a:solidFill>
                <a:latin typeface="ＭＳ ゴシック" pitchFamily="49" charset="-128"/>
                <a:ea typeface="ＭＳ ゴシック" pitchFamily="49" charset="-128"/>
              </a:rPr>
            </a:br>
            <a:r>
              <a:rPr lang="ja-JP" altLang="en-US" sz="8000" b="1" spc="-150" dirty="0">
                <a:solidFill>
                  <a:srgbClr val="FFFF99"/>
                </a:solidFill>
                <a:latin typeface="ＭＳ ゴシック" pitchFamily="49" charset="-128"/>
                <a:ea typeface="ＭＳ ゴシック" pitchFamily="49" charset="-128"/>
              </a:rPr>
              <a:t> 挑戦</a:t>
            </a:r>
            <a:br>
              <a:rPr lang="en-US" altLang="ja-JP" sz="8000" b="1" spc="-150" dirty="0">
                <a:solidFill>
                  <a:srgbClr val="FFFF99"/>
                </a:solidFill>
                <a:latin typeface="ＭＳ ゴシック" pitchFamily="49" charset="-128"/>
                <a:ea typeface="ＭＳ ゴシック" pitchFamily="49" charset="-128"/>
              </a:rPr>
            </a:br>
            <a:r>
              <a:rPr lang="en-US" altLang="ja-JP" sz="8000" b="1" spc="-150" dirty="0">
                <a:solidFill>
                  <a:srgbClr val="FFFF99"/>
                </a:solidFill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ja-JP" altLang="en-US" sz="8000" b="1" spc="-150" dirty="0">
                <a:solidFill>
                  <a:srgbClr val="FFFF99"/>
                </a:solidFill>
                <a:latin typeface="ＭＳ ゴシック" pitchFamily="49" charset="-128"/>
                <a:ea typeface="ＭＳ ゴシック" pitchFamily="49" charset="-128"/>
              </a:rPr>
              <a:t>未来創造</a:t>
            </a:r>
            <a:r>
              <a:rPr lang="ja-JP" altLang="en-US" sz="8000" b="1" dirty="0">
                <a:solidFill>
                  <a:srgbClr val="FFFF00"/>
                </a:solidFill>
                <a:latin typeface="AR P丸ゴシック体E" pitchFamily="50" charset="-128"/>
                <a:ea typeface="AR P丸ゴシック体E" pitchFamily="50" charset="-128"/>
              </a:rPr>
              <a:t> 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5832648" cy="864096"/>
          </a:xfrm>
        </p:spPr>
        <p:txBody>
          <a:bodyPr anchor="ctr" anchorCtr="0">
            <a:noAutofit/>
          </a:bodyPr>
          <a:lstStyle/>
          <a:p>
            <a:pPr algn="l" eaLnBrk="1" hangingPunct="1"/>
            <a:r>
              <a:rPr lang="en-US" altLang="ja-JP" sz="540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【</a:t>
            </a:r>
            <a:r>
              <a:rPr lang="ja-JP" altLang="en-US" sz="540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シンポジウム</a:t>
            </a:r>
            <a:r>
              <a:rPr lang="en-US" altLang="ja-JP" sz="540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】</a:t>
            </a:r>
            <a:endParaRPr lang="ja-JP" altLang="en-US" sz="5400" dirty="0">
              <a:solidFill>
                <a:schemeClr val="tx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590763" y="334392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hangingPunct="0"/>
            <a:r>
              <a:rPr lang="ja-JP" altLang="ja-JP" dirty="0" err="1"/>
              <a:t>。</a:t>
            </a:r>
            <a:endParaRPr lang="ja-JP" altLang="ja-JP" dirty="0"/>
          </a:p>
        </p:txBody>
      </p:sp>
      <p:pic>
        <p:nvPicPr>
          <p:cNvPr id="5" name="コンテンツ プレースホルダー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903" y="1436626"/>
            <a:ext cx="4798097" cy="3814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22560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27584" y="620688"/>
            <a:ext cx="7488237" cy="4105176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ja-JP" altLang="en-US" sz="8000" b="1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二日間にわたる</a:t>
            </a:r>
            <a:br>
              <a:rPr lang="en-US" altLang="ja-JP" sz="8000" b="1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</a:br>
            <a:r>
              <a:rPr lang="ja-JP" altLang="en-US" sz="8000" b="1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大会の充実を</a:t>
            </a:r>
            <a:br>
              <a:rPr lang="en-US" altLang="ja-JP" sz="8000" b="1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</a:br>
            <a:r>
              <a:rPr lang="ja-JP" altLang="en-US" sz="8000" b="1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目指して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979712" y="5373216"/>
            <a:ext cx="6697662" cy="647700"/>
          </a:xfrm>
        </p:spPr>
        <p:txBody>
          <a:bodyPr>
            <a:normAutofit/>
          </a:bodyPr>
          <a:lstStyle/>
          <a:p>
            <a:pPr eaLnBrk="1" hangingPunct="1"/>
            <a:r>
              <a:rPr lang="ja-JP" altLang="en-US" sz="3600" dirty="0">
                <a:solidFill>
                  <a:srgbClr val="FFFF00"/>
                </a:solidFill>
                <a:latin typeface="ＭＳ ゴシック" pitchFamily="49" charset="-128"/>
                <a:ea typeface="ＭＳ ゴシック" pitchFamily="49" charset="-128"/>
              </a:rPr>
              <a:t>ご清聴ありがとうございました</a:t>
            </a:r>
            <a:r>
              <a:rPr lang="ja-JP" altLang="en-US" sz="3600" dirty="0">
                <a:solidFill>
                  <a:srgbClr val="FFFF99"/>
                </a:solidFill>
                <a:latin typeface="AR Pゴシック体S" pitchFamily="50" charset="-128"/>
                <a:ea typeface="AR Pゴシック体S" pitchFamily="50" charset="-128"/>
              </a:rPr>
              <a:t>。</a:t>
            </a:r>
          </a:p>
        </p:txBody>
      </p:sp>
      <p:sp>
        <p:nvSpPr>
          <p:cNvPr id="4" name="円/楕円 3"/>
          <p:cNvSpPr/>
          <p:nvPr/>
        </p:nvSpPr>
        <p:spPr>
          <a:xfrm>
            <a:off x="6804248" y="3518862"/>
            <a:ext cx="1727844" cy="1656085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終わり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8784976" cy="5256584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ja-JP" sz="6600" spc="-300" dirty="0">
                <a:latin typeface="ＭＳ ゴシック" pitchFamily="49" charset="-128"/>
                <a:ea typeface="ＭＳ ゴシック" pitchFamily="49" charset="-128"/>
              </a:rPr>
              <a:t>【</a:t>
            </a:r>
            <a:r>
              <a:rPr lang="ja-JP" altLang="en-US" sz="6600" spc="-300" dirty="0">
                <a:latin typeface="ＭＳ ゴシック" pitchFamily="49" charset="-128"/>
                <a:ea typeface="ＭＳ ゴシック" pitchFamily="49" charset="-128"/>
              </a:rPr>
              <a:t>大会主題</a:t>
            </a:r>
            <a:r>
              <a:rPr lang="en-US" altLang="ja-JP" sz="6600" spc="-300" dirty="0">
                <a:latin typeface="ＭＳ ゴシック" pitchFamily="49" charset="-128"/>
                <a:ea typeface="ＭＳ ゴシック" pitchFamily="49" charset="-128"/>
              </a:rPr>
              <a:t>】</a:t>
            </a:r>
            <a:br>
              <a:rPr lang="en-US" altLang="ja-JP" sz="5400" spc="-300" dirty="0">
                <a:solidFill>
                  <a:srgbClr val="FFFF00"/>
                </a:solidFill>
                <a:latin typeface="ＭＳ ゴシック" pitchFamily="49" charset="-128"/>
                <a:ea typeface="ＭＳ ゴシック" pitchFamily="49" charset="-128"/>
              </a:rPr>
            </a:br>
            <a:br>
              <a:rPr lang="en-US" altLang="ja-JP" sz="5900" spc="-300" dirty="0">
                <a:latin typeface="ＭＳ ゴシック" pitchFamily="49" charset="-128"/>
                <a:ea typeface="ＭＳ ゴシック" pitchFamily="49" charset="-128"/>
              </a:rPr>
            </a:br>
            <a:r>
              <a:rPr lang="ja-JP" altLang="en-US" sz="6000" b="1" spc="-30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新たな知を拓き　</a:t>
            </a:r>
            <a:br>
              <a:rPr lang="en-US" altLang="ja-JP" sz="6000" b="1" spc="-30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</a:br>
            <a:r>
              <a:rPr lang="ja-JP" altLang="en-US" sz="6000" b="1" spc="-30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人間性豊かな社会を築く　　</a:t>
            </a:r>
            <a:br>
              <a:rPr lang="en-US" altLang="ja-JP" sz="6000" b="1" spc="-30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</a:br>
            <a:r>
              <a:rPr lang="ja-JP" altLang="en-US" sz="6000" b="1" spc="-30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日本人の育成を目指す</a:t>
            </a:r>
            <a:br>
              <a:rPr lang="en-US" altLang="ja-JP" sz="6000" b="1" spc="-30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</a:br>
            <a:r>
              <a:rPr lang="ja-JP" altLang="en-US" sz="6000" b="1" spc="-30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小学校教育の推進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95536" y="1606488"/>
            <a:ext cx="8208912" cy="623731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US" altLang="ja-JP" sz="6600" spc="-300" dirty="0">
                <a:latin typeface="ＭＳ ゴシック" pitchFamily="49" charset="-128"/>
                <a:ea typeface="ＭＳ ゴシック" pitchFamily="49" charset="-128"/>
              </a:rPr>
              <a:t>【</a:t>
            </a:r>
            <a:r>
              <a:rPr lang="ja-JP" altLang="en-US" sz="6600" spc="-300" dirty="0">
                <a:latin typeface="ＭＳ ゴシック" pitchFamily="49" charset="-128"/>
                <a:ea typeface="ＭＳ ゴシック" pitchFamily="49" charset="-128"/>
              </a:rPr>
              <a:t>主題設定の背景</a:t>
            </a:r>
            <a:r>
              <a:rPr lang="en-US" altLang="ja-JP" sz="6600" spc="-300" dirty="0">
                <a:latin typeface="ＭＳ ゴシック" pitchFamily="49" charset="-128"/>
                <a:ea typeface="ＭＳ ゴシック" pitchFamily="49" charset="-128"/>
              </a:rPr>
              <a:t>】</a:t>
            </a:r>
            <a:br>
              <a:rPr lang="en-US" altLang="ja-JP" sz="5400" spc="-300" dirty="0">
                <a:solidFill>
                  <a:srgbClr val="FFFF00"/>
                </a:solidFill>
                <a:latin typeface="ＭＳ ゴシック" pitchFamily="49" charset="-128"/>
                <a:ea typeface="ＭＳ ゴシック" pitchFamily="49" charset="-128"/>
              </a:rPr>
            </a:br>
            <a:br>
              <a:rPr lang="en-US" altLang="ja-JP" sz="5900" spc="-300" dirty="0">
                <a:latin typeface="ＭＳ ゴシック" pitchFamily="49" charset="-128"/>
                <a:ea typeface="ＭＳ ゴシック" pitchFamily="49" charset="-128"/>
              </a:rPr>
            </a:br>
            <a:r>
              <a:rPr lang="ja-JP" altLang="en-US" sz="6000" b="1" spc="-300" dirty="0">
                <a:latin typeface="ＭＳ ゴシック" pitchFamily="49" charset="-128"/>
                <a:ea typeface="ＭＳ ゴシック" pitchFamily="49" charset="-128"/>
              </a:rPr>
              <a:t>社会を創っていく力</a:t>
            </a:r>
            <a:br>
              <a:rPr lang="en-US" altLang="ja-JP" sz="6000" b="1" spc="-300" dirty="0">
                <a:latin typeface="ＭＳ ゴシック" pitchFamily="49" charset="-128"/>
                <a:ea typeface="ＭＳ ゴシック" pitchFamily="49" charset="-128"/>
              </a:rPr>
            </a:br>
            <a:br>
              <a:rPr lang="en-US" altLang="ja-JP" sz="6000" b="1" spc="-300" dirty="0">
                <a:latin typeface="ＭＳ ゴシック" pitchFamily="49" charset="-128"/>
                <a:ea typeface="ＭＳ ゴシック" pitchFamily="49" charset="-128"/>
              </a:rPr>
            </a:br>
            <a:r>
              <a:rPr lang="ja-JP" altLang="en-US" b="1" spc="-300" dirty="0">
                <a:latin typeface="ＭＳ ゴシック" pitchFamily="49" charset="-128"/>
                <a:ea typeface="ＭＳ ゴシック" pitchFamily="49" charset="-128"/>
              </a:rPr>
              <a:t>力</a:t>
            </a:r>
            <a:r>
              <a:rPr lang="ja-JP" altLang="en-US" sz="6000" b="1" spc="-300" dirty="0">
                <a:latin typeface="ＭＳ ゴシック" pitchFamily="49" charset="-128"/>
                <a:ea typeface="ＭＳ ゴシック" pitchFamily="49" charset="-128"/>
              </a:rPr>
              <a:t>強く生き抜いて</a:t>
            </a:r>
            <a:r>
              <a:rPr lang="ja-JP" altLang="en-US" sz="6000" b="1" spc="-300" dirty="0" err="1">
                <a:latin typeface="ＭＳ ゴシック" pitchFamily="49" charset="-128"/>
                <a:ea typeface="ＭＳ ゴシック" pitchFamily="49" charset="-128"/>
              </a:rPr>
              <a:t>い</a:t>
            </a:r>
            <a:br>
              <a:rPr lang="en-US" altLang="ja-JP" sz="6000" b="1" spc="-300" dirty="0">
                <a:latin typeface="ＭＳ ゴシック" pitchFamily="49" charset="-128"/>
                <a:ea typeface="ＭＳ ゴシック" pitchFamily="49" charset="-128"/>
              </a:rPr>
            </a:br>
            <a:r>
              <a:rPr lang="ja-JP" altLang="en-US" sz="6000" b="1" spc="-300" dirty="0">
                <a:latin typeface="ＭＳ ゴシック" pitchFamily="49" charset="-128"/>
                <a:ea typeface="ＭＳ ゴシック" pitchFamily="49" charset="-128"/>
              </a:rPr>
              <a:t>く力</a:t>
            </a:r>
            <a:r>
              <a:rPr lang="ja-JP" altLang="en-US" sz="6000" spc="-30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　</a:t>
            </a:r>
            <a:br>
              <a:rPr lang="en-US" altLang="ja-JP" sz="6000" spc="-30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</a:br>
            <a:r>
              <a:rPr lang="ja-JP" altLang="en-US" sz="6000" spc="-30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　</a:t>
            </a:r>
            <a:br>
              <a:rPr lang="en-US" altLang="ja-JP" sz="6000" spc="-30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</a:br>
            <a:r>
              <a:rPr lang="ja-JP" altLang="en-US" sz="5400" spc="-30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  </a:t>
            </a:r>
            <a:br>
              <a:rPr lang="en-US" altLang="ja-JP" sz="5400" spc="-30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</a:br>
            <a:r>
              <a:rPr lang="en-US" altLang="ja-JP" sz="5400" spc="-300" dirty="0"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ja-JP" altLang="en-US" sz="5400" spc="-300" dirty="0">
                <a:latin typeface="ＭＳ ゴシック" pitchFamily="49" charset="-128"/>
                <a:ea typeface="ＭＳ ゴシック" pitchFamily="49" charset="-128"/>
              </a:rPr>
              <a:t> </a:t>
            </a:r>
            <a:endParaRPr lang="ja-JP" altLang="en-US" sz="7200" spc="-300" dirty="0">
              <a:solidFill>
                <a:srgbClr val="00FFFF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3" name="右矢印 2"/>
          <p:cNvSpPr/>
          <p:nvPr/>
        </p:nvSpPr>
        <p:spPr>
          <a:xfrm>
            <a:off x="7380312" y="2636912"/>
            <a:ext cx="1368152" cy="20882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9386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97969" y="1124744"/>
            <a:ext cx="8208912" cy="698477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ja-JP" sz="6600" spc="-300" dirty="0">
                <a:latin typeface="ＭＳ ゴシック" pitchFamily="49" charset="-128"/>
                <a:ea typeface="ＭＳ ゴシック" pitchFamily="49" charset="-128"/>
              </a:rPr>
              <a:t>【</a:t>
            </a:r>
            <a:r>
              <a:rPr lang="ja-JP" altLang="en-US" sz="6600" spc="-300" dirty="0">
                <a:latin typeface="ＭＳ ゴシック" pitchFamily="49" charset="-128"/>
                <a:ea typeface="ＭＳ ゴシック" pitchFamily="49" charset="-128"/>
              </a:rPr>
              <a:t>主題設定の背景</a:t>
            </a:r>
            <a:r>
              <a:rPr lang="en-US" altLang="ja-JP" sz="6600" spc="-300" dirty="0">
                <a:latin typeface="ＭＳ ゴシック" pitchFamily="49" charset="-128"/>
                <a:ea typeface="ＭＳ ゴシック" pitchFamily="49" charset="-128"/>
              </a:rPr>
              <a:t>】</a:t>
            </a:r>
            <a:br>
              <a:rPr lang="en-US" altLang="ja-JP" sz="5400" spc="-300" dirty="0">
                <a:solidFill>
                  <a:srgbClr val="FFFF00"/>
                </a:solidFill>
                <a:latin typeface="ＭＳ ゴシック" pitchFamily="49" charset="-128"/>
                <a:ea typeface="ＭＳ ゴシック" pitchFamily="49" charset="-128"/>
              </a:rPr>
            </a:br>
            <a:r>
              <a:rPr lang="ja-JP" altLang="en-US" sz="5900" b="1" spc="-300" dirty="0">
                <a:latin typeface="ＭＳ ゴシック" pitchFamily="49" charset="-128"/>
                <a:ea typeface="ＭＳ ゴシック" pitchFamily="49" charset="-128"/>
              </a:rPr>
              <a:t>支え合う共生意識</a:t>
            </a:r>
            <a:r>
              <a:rPr lang="ja-JP" altLang="en-US" b="1" spc="-300" dirty="0">
                <a:latin typeface="ＭＳ ゴシック" pitchFamily="49" charset="-128"/>
                <a:ea typeface="ＭＳ ゴシック" pitchFamily="49" charset="-128"/>
              </a:rPr>
              <a:t>　</a:t>
            </a:r>
            <a:br>
              <a:rPr lang="en-US" altLang="ja-JP" sz="6000" b="1" spc="-300" dirty="0">
                <a:latin typeface="ＭＳ ゴシック" pitchFamily="49" charset="-128"/>
                <a:ea typeface="ＭＳ ゴシック" pitchFamily="49" charset="-128"/>
              </a:rPr>
            </a:br>
            <a:r>
              <a:rPr lang="ja-JP" altLang="en-US" sz="6000" b="1" spc="-300" dirty="0">
                <a:latin typeface="ＭＳ ゴシック" pitchFamily="49" charset="-128"/>
                <a:ea typeface="ＭＳ ゴシック" pitchFamily="49" charset="-128"/>
              </a:rPr>
              <a:t>夢と希望に満ちた</a:t>
            </a:r>
            <a:br>
              <a:rPr lang="en-US" altLang="ja-JP" sz="6000" b="1" spc="-300" dirty="0">
                <a:latin typeface="ＭＳ ゴシック" pitchFamily="49" charset="-128"/>
                <a:ea typeface="ＭＳ ゴシック" pitchFamily="49" charset="-128"/>
              </a:rPr>
            </a:br>
            <a:r>
              <a:rPr lang="ja-JP" altLang="en-US" sz="6000" b="1" spc="-300" dirty="0">
                <a:latin typeface="ＭＳ ゴシック" pitchFamily="49" charset="-128"/>
                <a:ea typeface="ＭＳ ゴシック" pitchFamily="49" charset="-128"/>
              </a:rPr>
              <a:t>活気あふれる    </a:t>
            </a:r>
            <a:br>
              <a:rPr lang="en-US" altLang="ja-JP" sz="6000" spc="-300" dirty="0">
                <a:latin typeface="ＭＳ ゴシック" pitchFamily="49" charset="-128"/>
                <a:ea typeface="ＭＳ ゴシック" pitchFamily="49" charset="-128"/>
              </a:rPr>
            </a:br>
            <a:br>
              <a:rPr lang="en-US" altLang="ja-JP" spc="-300" dirty="0">
                <a:latin typeface="ＭＳ ゴシック" pitchFamily="49" charset="-128"/>
                <a:ea typeface="ＭＳ ゴシック" pitchFamily="49" charset="-128"/>
              </a:rPr>
            </a:br>
            <a:r>
              <a:rPr lang="ja-JP" altLang="en-US" sz="9600" spc="-300" dirty="0">
                <a:solidFill>
                  <a:srgbClr val="FFFF00"/>
                </a:solidFill>
                <a:latin typeface="ＭＳ ゴシック" pitchFamily="49" charset="-128"/>
                <a:ea typeface="ＭＳ ゴシック" pitchFamily="49" charset="-128"/>
              </a:rPr>
              <a:t>ふるさと</a:t>
            </a:r>
            <a:br>
              <a:rPr lang="en-US" altLang="ja-JP" sz="6000" spc="-30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</a:br>
            <a:r>
              <a:rPr lang="ja-JP" altLang="en-US" sz="5400" spc="-30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  </a:t>
            </a:r>
            <a:br>
              <a:rPr lang="en-US" altLang="ja-JP" sz="5400" spc="-30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</a:br>
            <a:r>
              <a:rPr lang="en-US" altLang="ja-JP" sz="5400" spc="-300" dirty="0"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ja-JP" altLang="en-US" sz="5400" spc="-300" dirty="0">
                <a:latin typeface="ＭＳ ゴシック" pitchFamily="49" charset="-128"/>
                <a:ea typeface="ＭＳ ゴシック" pitchFamily="49" charset="-128"/>
              </a:rPr>
              <a:t> </a:t>
            </a:r>
            <a:endParaRPr lang="ja-JP" altLang="en-US" sz="7200" spc="-300" dirty="0">
              <a:solidFill>
                <a:srgbClr val="00FFFF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3" name="右矢印 2"/>
          <p:cNvSpPr/>
          <p:nvPr/>
        </p:nvSpPr>
        <p:spPr>
          <a:xfrm>
            <a:off x="0" y="2060848"/>
            <a:ext cx="1114907" cy="20882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5190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23528" y="908720"/>
            <a:ext cx="7704856" cy="5256584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ja-JP" sz="6600" spc="-300" dirty="0">
                <a:latin typeface="ＭＳ ゴシック" pitchFamily="49" charset="-128"/>
                <a:ea typeface="ＭＳ ゴシック" pitchFamily="49" charset="-128"/>
              </a:rPr>
              <a:t>【</a:t>
            </a:r>
            <a:r>
              <a:rPr lang="ja-JP" altLang="en-US" sz="6600" spc="-300" dirty="0">
                <a:latin typeface="ＭＳ ゴシック" pitchFamily="49" charset="-128"/>
                <a:ea typeface="ＭＳ ゴシック" pitchFamily="49" charset="-128"/>
              </a:rPr>
              <a:t>主題設定の背景</a:t>
            </a:r>
            <a:r>
              <a:rPr lang="en-US" altLang="ja-JP" sz="6600" spc="-300" dirty="0">
                <a:latin typeface="ＭＳ ゴシック" pitchFamily="49" charset="-128"/>
                <a:ea typeface="ＭＳ ゴシック" pitchFamily="49" charset="-128"/>
              </a:rPr>
              <a:t>】</a:t>
            </a:r>
            <a:br>
              <a:rPr lang="en-US" altLang="ja-JP" sz="5400" spc="-300" dirty="0">
                <a:solidFill>
                  <a:srgbClr val="FFFF00"/>
                </a:solidFill>
                <a:latin typeface="ＭＳ ゴシック" pitchFamily="49" charset="-128"/>
                <a:ea typeface="ＭＳ ゴシック" pitchFamily="49" charset="-128"/>
              </a:rPr>
            </a:br>
            <a:br>
              <a:rPr lang="en-US" altLang="ja-JP" sz="5900" spc="-300" dirty="0">
                <a:latin typeface="ＭＳ ゴシック" pitchFamily="49" charset="-128"/>
                <a:ea typeface="ＭＳ ゴシック" pitchFamily="49" charset="-128"/>
              </a:rPr>
            </a:br>
            <a:r>
              <a:rPr lang="en-US" altLang="ja-JP" sz="5900" spc="-300" dirty="0">
                <a:latin typeface="ＭＳ ゴシック" pitchFamily="49" charset="-128"/>
                <a:ea typeface="ＭＳ ゴシック" pitchFamily="49" charset="-128"/>
              </a:rPr>
              <a:t>  </a:t>
            </a:r>
            <a:r>
              <a:rPr lang="ja-JP" altLang="en-US" sz="6600" b="1" spc="-300" dirty="0">
                <a:latin typeface="ＭＳ ゴシック" pitchFamily="49" charset="-128"/>
                <a:ea typeface="ＭＳ ゴシック" pitchFamily="49" charset="-128"/>
              </a:rPr>
              <a:t>環境</a:t>
            </a:r>
            <a:r>
              <a:rPr lang="ja-JP" altLang="en-US" sz="6600" b="1" spc="-30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　</a:t>
            </a:r>
            <a:br>
              <a:rPr lang="en-US" altLang="ja-JP" sz="6600" b="1" spc="-30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</a:br>
            <a:r>
              <a:rPr lang="ja-JP" altLang="en-US" sz="6600" b="1" spc="-300" dirty="0">
                <a:latin typeface="ＭＳ ゴシック" pitchFamily="49" charset="-128"/>
                <a:ea typeface="ＭＳ ゴシック" pitchFamily="49" charset="-128"/>
              </a:rPr>
              <a:t>  </a:t>
            </a:r>
            <a:r>
              <a:rPr lang="ja-JP" altLang="en-US" sz="6600" b="1" spc="-30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資源</a:t>
            </a:r>
            <a:br>
              <a:rPr lang="en-US" altLang="ja-JP" sz="6600" b="1" spc="-30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</a:br>
            <a:r>
              <a:rPr lang="ja-JP" altLang="en-US" sz="6600" b="1" spc="-300" dirty="0">
                <a:latin typeface="ＭＳ ゴシック" pitchFamily="49" charset="-128"/>
                <a:ea typeface="ＭＳ ゴシック" pitchFamily="49" charset="-128"/>
              </a:rPr>
              <a:t>  エネルギーなど</a:t>
            </a:r>
            <a:r>
              <a:rPr lang="ja-JP" altLang="en-US" sz="6600" b="1" spc="-30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　　</a:t>
            </a:r>
            <a:br>
              <a:rPr lang="en-US" altLang="ja-JP" sz="6600" b="1" spc="-30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</a:br>
            <a:r>
              <a:rPr lang="ja-JP" altLang="en-US" sz="6600" b="1" spc="-300" dirty="0">
                <a:latin typeface="ＭＳ ゴシック" pitchFamily="49" charset="-128"/>
                <a:ea typeface="ＭＳ ゴシック" pitchFamily="49" charset="-128"/>
              </a:rPr>
              <a:t>  多様な課題</a:t>
            </a:r>
            <a:endParaRPr lang="ja-JP" altLang="en-US" sz="6600" b="1" spc="-300" dirty="0">
              <a:solidFill>
                <a:schemeClr val="tx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3" name="右矢印 2"/>
          <p:cNvSpPr/>
          <p:nvPr/>
        </p:nvSpPr>
        <p:spPr>
          <a:xfrm>
            <a:off x="7092280" y="2996952"/>
            <a:ext cx="1368152" cy="20882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0039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35596" y="188640"/>
            <a:ext cx="7704856" cy="6480720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ja-JP" sz="6600" spc="-300" dirty="0">
                <a:latin typeface="ＭＳ ゴシック" pitchFamily="49" charset="-128"/>
                <a:ea typeface="ＭＳ ゴシック" pitchFamily="49" charset="-128"/>
              </a:rPr>
              <a:t>【</a:t>
            </a:r>
            <a:r>
              <a:rPr lang="ja-JP" altLang="en-US" sz="6600" spc="-300" dirty="0">
                <a:latin typeface="ＭＳ ゴシック" pitchFamily="49" charset="-128"/>
                <a:ea typeface="ＭＳ ゴシック" pitchFamily="49" charset="-128"/>
              </a:rPr>
              <a:t>主題設定の背景</a:t>
            </a:r>
            <a:r>
              <a:rPr lang="en-US" altLang="ja-JP" sz="6600" spc="-300" dirty="0">
                <a:latin typeface="ＭＳ ゴシック" pitchFamily="49" charset="-128"/>
                <a:ea typeface="ＭＳ ゴシック" pitchFamily="49" charset="-128"/>
              </a:rPr>
              <a:t>】</a:t>
            </a:r>
            <a:br>
              <a:rPr lang="en-US" altLang="ja-JP" sz="6600" spc="-300" dirty="0">
                <a:latin typeface="ＭＳ ゴシック" pitchFamily="49" charset="-128"/>
                <a:ea typeface="ＭＳ ゴシック" pitchFamily="49" charset="-128"/>
              </a:rPr>
            </a:br>
            <a:r>
              <a:rPr lang="ja-JP" altLang="en-US" sz="5400" spc="-300" dirty="0">
                <a:solidFill>
                  <a:srgbClr val="FFFF00"/>
                </a:solidFill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ja-JP" altLang="en-US" sz="6600" b="1" spc="-300" dirty="0">
                <a:latin typeface="ＭＳ ゴシック" pitchFamily="49" charset="-128"/>
                <a:ea typeface="ＭＳ ゴシック" pitchFamily="49" charset="-128"/>
              </a:rPr>
              <a:t>様々な人々と協力</a:t>
            </a:r>
            <a:r>
              <a:rPr lang="ja-JP" altLang="en-US" sz="6600" b="1" spc="-30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　</a:t>
            </a:r>
            <a:br>
              <a:rPr lang="en-US" altLang="ja-JP" sz="6600" b="1" spc="-30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</a:br>
            <a:r>
              <a:rPr lang="ja-JP" altLang="en-US" sz="6600" b="1" spc="-300" dirty="0">
                <a:latin typeface="ＭＳ ゴシック" pitchFamily="49" charset="-128"/>
                <a:ea typeface="ＭＳ ゴシック" pitchFamily="49" charset="-128"/>
              </a:rPr>
              <a:t>  震災からの復興</a:t>
            </a:r>
            <a:br>
              <a:rPr lang="en-US" altLang="ja-JP" sz="6600" b="1" spc="-300" dirty="0">
                <a:latin typeface="ＭＳ ゴシック" pitchFamily="49" charset="-128"/>
                <a:ea typeface="ＭＳ ゴシック" pitchFamily="49" charset="-128"/>
              </a:rPr>
            </a:br>
            <a:r>
              <a:rPr lang="ja-JP" altLang="en-US" sz="6600" b="1" spc="-300" dirty="0">
                <a:latin typeface="ＭＳ ゴシック" pitchFamily="49" charset="-128"/>
                <a:ea typeface="ＭＳ ゴシック" pitchFamily="49" charset="-128"/>
              </a:rPr>
              <a:t>　持続可能な社会</a:t>
            </a:r>
            <a:br>
              <a:rPr lang="en-US" altLang="ja-JP" sz="6600" b="1" spc="-300" dirty="0">
                <a:latin typeface="ＭＳ ゴシック" pitchFamily="49" charset="-128"/>
                <a:ea typeface="ＭＳ ゴシック" pitchFamily="49" charset="-128"/>
              </a:rPr>
            </a:br>
            <a:br>
              <a:rPr lang="en-US" altLang="ja-JP" sz="6600" spc="-30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</a:br>
            <a:r>
              <a:rPr lang="ja-JP" altLang="en-US" sz="6600" spc="-30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　　</a:t>
            </a:r>
            <a:r>
              <a:rPr lang="ja-JP" altLang="en-US" sz="9600" b="1" spc="-300" dirty="0">
                <a:solidFill>
                  <a:srgbClr val="FFFF00"/>
                </a:solidFill>
                <a:latin typeface="ＭＳ ゴシック" pitchFamily="49" charset="-128"/>
                <a:ea typeface="ＭＳ ゴシック" pitchFamily="49" charset="-128"/>
              </a:rPr>
              <a:t>挑　戦</a:t>
            </a:r>
          </a:p>
        </p:txBody>
      </p:sp>
      <p:sp>
        <p:nvSpPr>
          <p:cNvPr id="3" name="右矢印 2"/>
          <p:cNvSpPr/>
          <p:nvPr/>
        </p:nvSpPr>
        <p:spPr>
          <a:xfrm>
            <a:off x="0" y="2276872"/>
            <a:ext cx="1368152" cy="20882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7177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704856" cy="5256584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ja-JP" sz="6600" spc="-300" dirty="0">
                <a:latin typeface="ＭＳ ゴシック" pitchFamily="49" charset="-128"/>
                <a:ea typeface="ＭＳ ゴシック" pitchFamily="49" charset="-128"/>
              </a:rPr>
              <a:t>【</a:t>
            </a:r>
            <a:r>
              <a:rPr lang="ja-JP" altLang="en-US" sz="6600" spc="-300" dirty="0">
                <a:latin typeface="ＭＳ ゴシック" pitchFamily="49" charset="-128"/>
                <a:ea typeface="ＭＳ ゴシック" pitchFamily="49" charset="-128"/>
              </a:rPr>
              <a:t>主題設定の背景</a:t>
            </a:r>
            <a:r>
              <a:rPr lang="en-US" altLang="ja-JP" sz="6600" spc="-300" dirty="0">
                <a:latin typeface="ＭＳ ゴシック" pitchFamily="49" charset="-128"/>
                <a:ea typeface="ＭＳ ゴシック" pitchFamily="49" charset="-128"/>
              </a:rPr>
              <a:t>】</a:t>
            </a:r>
            <a:br>
              <a:rPr lang="en-US" altLang="ja-JP" sz="5400" spc="-300" dirty="0">
                <a:solidFill>
                  <a:srgbClr val="FFFF00"/>
                </a:solidFill>
                <a:latin typeface="ＭＳ ゴシック" pitchFamily="49" charset="-128"/>
                <a:ea typeface="ＭＳ ゴシック" pitchFamily="49" charset="-128"/>
              </a:rPr>
            </a:br>
            <a:br>
              <a:rPr lang="en-US" altLang="ja-JP" sz="5900" spc="-300" dirty="0">
                <a:latin typeface="ＭＳ ゴシック" pitchFamily="49" charset="-128"/>
                <a:ea typeface="ＭＳ ゴシック" pitchFamily="49" charset="-128"/>
              </a:rPr>
            </a:br>
            <a:r>
              <a:rPr lang="en-US" altLang="ja-JP" sz="5900" spc="-300" dirty="0">
                <a:latin typeface="ＭＳ ゴシック" pitchFamily="49" charset="-128"/>
                <a:ea typeface="ＭＳ ゴシック" pitchFamily="49" charset="-128"/>
              </a:rPr>
              <a:t>  </a:t>
            </a:r>
            <a:r>
              <a:rPr lang="ja-JP" altLang="en-US" sz="6600" b="1" spc="-300" dirty="0">
                <a:latin typeface="ＭＳ ゴシック" pitchFamily="49" charset="-128"/>
                <a:ea typeface="ＭＳ ゴシック" pitchFamily="49" charset="-128"/>
              </a:rPr>
              <a:t>知識基盤社会</a:t>
            </a:r>
            <a:r>
              <a:rPr lang="ja-JP" altLang="en-US" sz="6600" b="1" spc="-30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　</a:t>
            </a:r>
            <a:br>
              <a:rPr lang="en-US" altLang="ja-JP" sz="6600" b="1" spc="-30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</a:br>
            <a:r>
              <a:rPr lang="ja-JP" altLang="en-US" sz="6600" b="1" spc="-300" dirty="0">
                <a:latin typeface="ＭＳ ゴシック" pitchFamily="49" charset="-128"/>
                <a:ea typeface="ＭＳ ゴシック" pitchFamily="49" charset="-128"/>
              </a:rPr>
              <a:t>  </a:t>
            </a:r>
            <a:r>
              <a:rPr lang="ja-JP" altLang="en-US" sz="6600" b="1" spc="-30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情報化</a:t>
            </a:r>
            <a:br>
              <a:rPr lang="en-US" altLang="ja-JP" sz="6600" b="1" spc="-30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</a:br>
            <a:r>
              <a:rPr lang="ja-JP" altLang="en-US" sz="6600" b="1" spc="-300" dirty="0">
                <a:latin typeface="ＭＳ ゴシック" pitchFamily="49" charset="-128"/>
                <a:ea typeface="ＭＳ ゴシック" pitchFamily="49" charset="-128"/>
              </a:rPr>
              <a:t>  </a:t>
            </a:r>
            <a:r>
              <a:rPr lang="ja-JP" altLang="en-US" sz="6600" b="1" spc="-30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グローバル化　　</a:t>
            </a:r>
            <a:br>
              <a:rPr lang="en-US" altLang="ja-JP" sz="6600" b="1" spc="-30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</a:br>
            <a:r>
              <a:rPr lang="ja-JP" altLang="en-US" sz="6600" b="1" spc="-300" dirty="0">
                <a:latin typeface="ＭＳ ゴシック" pitchFamily="49" charset="-128"/>
                <a:ea typeface="ＭＳ ゴシック" pitchFamily="49" charset="-128"/>
              </a:rPr>
              <a:t>  </a:t>
            </a:r>
            <a:r>
              <a:rPr lang="ja-JP" altLang="en-US" sz="6600" b="1" spc="-30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少子高齢化</a:t>
            </a:r>
          </a:p>
        </p:txBody>
      </p:sp>
      <p:sp>
        <p:nvSpPr>
          <p:cNvPr id="3" name="右矢印 2"/>
          <p:cNvSpPr/>
          <p:nvPr/>
        </p:nvSpPr>
        <p:spPr>
          <a:xfrm>
            <a:off x="7092280" y="2996952"/>
            <a:ext cx="1368152" cy="20882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670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8640960" cy="5472608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ja-JP" sz="6600" spc="-300" dirty="0">
                <a:latin typeface="ＭＳ ゴシック" pitchFamily="49" charset="-128"/>
                <a:ea typeface="ＭＳ ゴシック" pitchFamily="49" charset="-128"/>
              </a:rPr>
              <a:t>【</a:t>
            </a:r>
            <a:r>
              <a:rPr lang="ja-JP" altLang="en-US" sz="6600" spc="-300" dirty="0">
                <a:latin typeface="ＭＳ ゴシック" pitchFamily="49" charset="-128"/>
                <a:ea typeface="ＭＳ ゴシック" pitchFamily="49" charset="-128"/>
              </a:rPr>
              <a:t>主題設定の背景</a:t>
            </a:r>
            <a:r>
              <a:rPr lang="en-US" altLang="ja-JP" sz="6600" spc="-300" dirty="0">
                <a:latin typeface="ＭＳ ゴシック" pitchFamily="49" charset="-128"/>
                <a:ea typeface="ＭＳ ゴシック" pitchFamily="49" charset="-128"/>
              </a:rPr>
              <a:t>】</a:t>
            </a:r>
            <a:br>
              <a:rPr lang="en-US" altLang="ja-JP" sz="5400" spc="-300" dirty="0">
                <a:solidFill>
                  <a:srgbClr val="FFFF00"/>
                </a:solidFill>
                <a:latin typeface="ＭＳ ゴシック" pitchFamily="49" charset="-128"/>
                <a:ea typeface="ＭＳ ゴシック" pitchFamily="49" charset="-128"/>
              </a:rPr>
            </a:br>
            <a:br>
              <a:rPr lang="en-US" altLang="ja-JP" sz="5900" spc="-300" dirty="0">
                <a:latin typeface="ＭＳ ゴシック" pitchFamily="49" charset="-128"/>
                <a:ea typeface="ＭＳ ゴシック" pitchFamily="49" charset="-128"/>
              </a:rPr>
            </a:br>
            <a:r>
              <a:rPr lang="ja-JP" altLang="en-US" sz="5900" spc="-300" dirty="0"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ja-JP" altLang="en-US" sz="6600" b="1" spc="-300" dirty="0">
                <a:latin typeface="ＭＳ ゴシック" pitchFamily="49" charset="-128"/>
                <a:ea typeface="ＭＳ ゴシック" pitchFamily="49" charset="-128"/>
              </a:rPr>
              <a:t>ふるさとの文化</a:t>
            </a:r>
            <a:r>
              <a:rPr lang="ja-JP" altLang="en-US" sz="6600" b="1" spc="-30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　</a:t>
            </a:r>
            <a:br>
              <a:rPr lang="en-US" altLang="ja-JP" sz="6600" b="1" spc="-30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</a:br>
            <a:r>
              <a:rPr lang="ja-JP" altLang="en-US" sz="6600" b="1" spc="-300" dirty="0">
                <a:latin typeface="ＭＳ ゴシック" pitchFamily="49" charset="-128"/>
                <a:ea typeface="ＭＳ ゴシック" pitchFamily="49" charset="-128"/>
              </a:rPr>
              <a:t>  異文化の理解と尊重</a:t>
            </a:r>
            <a:br>
              <a:rPr lang="en-US" altLang="ja-JP" sz="6600" spc="-300" dirty="0">
                <a:latin typeface="ＭＳ ゴシック" pitchFamily="49" charset="-128"/>
                <a:ea typeface="ＭＳ ゴシック" pitchFamily="49" charset="-128"/>
              </a:rPr>
            </a:br>
            <a:r>
              <a:rPr lang="ja-JP" altLang="en-US" sz="6600" spc="-300" dirty="0">
                <a:latin typeface="ＭＳ ゴシック" pitchFamily="49" charset="-128"/>
                <a:ea typeface="ＭＳ ゴシック" pitchFamily="49" charset="-128"/>
              </a:rPr>
              <a:t>  </a:t>
            </a:r>
            <a:r>
              <a:rPr lang="ja-JP" altLang="en-US" sz="6600" spc="-30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　　</a:t>
            </a:r>
            <a:br>
              <a:rPr lang="en-US" altLang="ja-JP" sz="6600" spc="-30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</a:br>
            <a:r>
              <a:rPr lang="ja-JP" altLang="en-US" sz="8000" spc="-300" dirty="0">
                <a:solidFill>
                  <a:srgbClr val="00FFFF"/>
                </a:solidFill>
                <a:latin typeface="ＭＳ ゴシック" pitchFamily="49" charset="-128"/>
                <a:ea typeface="ＭＳ ゴシック" pitchFamily="49" charset="-128"/>
              </a:rPr>
              <a:t>豊かな人間性育む</a:t>
            </a:r>
          </a:p>
        </p:txBody>
      </p:sp>
      <p:sp>
        <p:nvSpPr>
          <p:cNvPr id="3" name="右矢印 2"/>
          <p:cNvSpPr/>
          <p:nvPr/>
        </p:nvSpPr>
        <p:spPr>
          <a:xfrm>
            <a:off x="251520" y="2276872"/>
            <a:ext cx="1368152" cy="20882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8217904"/>
      </p:ext>
    </p:extLst>
  </p:cSld>
  <p:clrMapOvr>
    <a:masterClrMapping/>
  </p:clrMapOvr>
</p:sld>
</file>

<file path=ppt/theme/theme1.xml><?xml version="1.0" encoding="utf-8"?>
<a:theme xmlns:a="http://schemas.openxmlformats.org/drawingml/2006/main" name="飛行機雲">
  <a:themeElements>
    <a:clrScheme name="飛行機雲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飛行機雲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飛行機雲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TM04033937[[fn=飛行機雲]]</Template>
  <TotalTime>5394</TotalTime>
  <Words>296</Words>
  <Application>Microsoft Office PowerPoint</Application>
  <PresentationFormat>画面に合わせる (4:3)</PresentationFormat>
  <Paragraphs>105</Paragraphs>
  <Slides>28</Slides>
  <Notes>27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37" baseType="lpstr">
      <vt:lpstr>AR Pゴシック体S</vt:lpstr>
      <vt:lpstr>AR P丸ゴシック体E</vt:lpstr>
      <vt:lpstr>ＭＳ Ｐゴシック</vt:lpstr>
      <vt:lpstr>ＭＳ ゴシック</vt:lpstr>
      <vt:lpstr>Arial</vt:lpstr>
      <vt:lpstr>Calibri</vt:lpstr>
      <vt:lpstr>Century Gothic</vt:lpstr>
      <vt:lpstr>Wingdings 2</vt:lpstr>
      <vt:lpstr>飛行機雲</vt:lpstr>
      <vt:lpstr>第70回全国連合小学校長会 研究協議会北海道大会   第61回北海道小学校長会 教育研究函館大会 </vt:lpstr>
      <vt:lpstr>大会主題について 　</vt:lpstr>
      <vt:lpstr>【大会主題】  新たな知を拓き　 人間性豊かな社会を築く　　 日本人の育成を目指す 小学校教育の推進</vt:lpstr>
      <vt:lpstr>【主題設定の背景】  社会を創っていく力  力強く生き抜いてい く力　 　      </vt:lpstr>
      <vt:lpstr>【主題設定の背景】 支え合う共生意識　 夢と希望に満ちた 活気あふれる      ふるさと      </vt:lpstr>
      <vt:lpstr>【主題設定の背景】    環境　   資源   エネルギーなど　　   多様な課題</vt:lpstr>
      <vt:lpstr>【主題設定の背景】 　様々な人々と協力　   震災からの復興 　持続可能な社会  　　挑　戦</vt:lpstr>
      <vt:lpstr>【主題設定の背景】    知識基盤社会　   情報化   グローバル化　　   少子高齢化</vt:lpstr>
      <vt:lpstr>【主題設定の背景】  　ふるさとの文化　   異文化の理解と尊重   　　 豊かな人間性育む</vt:lpstr>
      <vt:lpstr>【主題設定の背景】 互いの個性やつながり 新しい社会を創り出す　 力を身に付けた子どもを　　育てていくこと     　未来創造</vt:lpstr>
      <vt:lpstr> 【研究主題の趣旨】 　 　    支え合う共生  ふるさとづくりに貢献 　</vt:lpstr>
      <vt:lpstr> 【研究主題の趣旨】 　 　個性･能力を生かす 　相手の価値を尊重 　多様な人々と協働　  　</vt:lpstr>
      <vt:lpstr> 【研究主題の趣旨】 　 新たな価値を創造する 　柔軟な社会の実現 　 　　人材の育成　 </vt:lpstr>
      <vt:lpstr>【研究副主題】  ふるさとの地から 世界を見つめ、 新しい社会の形成に向けて 挑戦する子どもを育てる 学校経営の推進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  シンポジスト 　スキージャンプ選手 　　　　　　葛西紀明 氏 </vt:lpstr>
      <vt:lpstr>  シンポジスト 　北海道PTA連合会顧問 　　　　　　青田　基 氏 </vt:lpstr>
      <vt:lpstr>  キーワード  　ふるさと  挑戦  未来創造 </vt:lpstr>
      <vt:lpstr>二日間にわたる 大会の充実を 目指して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林間学校手稲北会場へようこそ</dc:title>
  <dc:creator>00478823</dc:creator>
  <cp:lastModifiedBy>dousho</cp:lastModifiedBy>
  <cp:revision>298</cp:revision>
  <cp:lastPrinted>2018-09-30T05:39:50Z</cp:lastPrinted>
  <dcterms:created xsi:type="dcterms:W3CDTF">2011-07-26T23:15:15Z</dcterms:created>
  <dcterms:modified xsi:type="dcterms:W3CDTF">2018-10-09T01:30:47Z</dcterms:modified>
</cp:coreProperties>
</file>